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0"/>
  </p:notesMasterIdLst>
  <p:handoutMasterIdLst>
    <p:handoutMasterId r:id="rId11"/>
  </p:handoutMasterIdLst>
  <p:sldIdLst>
    <p:sldId id="277" r:id="rId5"/>
    <p:sldId id="486" r:id="rId6"/>
    <p:sldId id="489" r:id="rId7"/>
    <p:sldId id="490" r:id="rId8"/>
    <p:sldId id="484" r:id="rId9"/>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Source Sans Pro" panose="020B0503030403020204" pitchFamily="34" charset="0"/>
      <p:regular r:id="rId16"/>
      <p:bold r:id="rId17"/>
      <p:italic r:id="rId18"/>
      <p:boldItalic r:id="rId19"/>
    </p:embeddedFont>
    <p:embeddedFont>
      <p:font typeface="Source Sans Pro Semibold" panose="020B0603030403020204" pitchFamily="34" charset="0"/>
      <p:bold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36"/>
    <a:srgbClr val="005C35"/>
    <a:srgbClr val="F2F2F2"/>
    <a:srgbClr val="0D1A3E"/>
    <a:srgbClr val="E1EFEE"/>
    <a:srgbClr val="004829"/>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295920-6BD1-4804-A5CC-684C3C0A5A42}" v="13" dt="2023-01-05T15:11:07.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77" autoAdjust="0"/>
    <p:restoredTop sz="94984" autoAdjust="0"/>
  </p:normalViewPr>
  <p:slideViewPr>
    <p:cSldViewPr snapToGrid="0">
      <p:cViewPr varScale="1">
        <p:scale>
          <a:sx n="86" d="100"/>
          <a:sy n="86" d="100"/>
        </p:scale>
        <p:origin x="595"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2431"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C2E26D-22BE-4C69-A73C-421B099F63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6819088-0A94-47C2-9AEB-684ABFA88E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ABEC7B-38CC-419B-B49E-B3CC3BEB87B4}" type="datetimeFigureOut">
              <a:rPr lang="en-US" smtClean="0"/>
              <a:t>2/20/2023</a:t>
            </a:fld>
            <a:endParaRPr lang="en-US" dirty="0"/>
          </a:p>
        </p:txBody>
      </p:sp>
      <p:sp>
        <p:nvSpPr>
          <p:cNvPr id="4" name="Footer Placeholder 3">
            <a:extLst>
              <a:ext uri="{FF2B5EF4-FFF2-40B4-BE49-F238E27FC236}">
                <a16:creationId xmlns:a16="http://schemas.microsoft.com/office/drawing/2014/main" id="{E0F4F2E0-783E-430F-BB14-D640385822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BBDBA3-67AA-454E-87F4-FDBC76106E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216C9B-B931-482D-942F-2ACB642D1FCF}" type="slidenum">
              <a:rPr lang="en-US" smtClean="0"/>
              <a:t>‹#›</a:t>
            </a:fld>
            <a:endParaRPr lang="en-US" dirty="0"/>
          </a:p>
        </p:txBody>
      </p:sp>
    </p:spTree>
    <p:extLst>
      <p:ext uri="{BB962C8B-B14F-4D97-AF65-F5344CB8AC3E}">
        <p14:creationId xmlns:p14="http://schemas.microsoft.com/office/powerpoint/2010/main" val="3319973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DE4A1-0E41-42FD-97F7-F735805BF680}" type="datetimeFigureOut">
              <a:rPr lang="en-US" smtClean="0"/>
              <a:t>2/20/2023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9A3B6-554C-46C0-B131-3E163834ED21}" type="slidenum">
              <a:rPr lang="en-US" smtClean="0"/>
              <a:t>‹#›</a:t>
            </a:fld>
            <a:endParaRPr lang="en-US" dirty="0"/>
          </a:p>
        </p:txBody>
      </p:sp>
    </p:spTree>
    <p:extLst>
      <p:ext uri="{BB962C8B-B14F-4D97-AF65-F5344CB8AC3E}">
        <p14:creationId xmlns:p14="http://schemas.microsoft.com/office/powerpoint/2010/main" val="290406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26" Type="http://schemas.openxmlformats.org/officeDocument/2006/relationships/image" Target="../media/image73.svg"/><Relationship Id="rId3" Type="http://schemas.openxmlformats.org/officeDocument/2006/relationships/image" Target="../media/image50.png"/><Relationship Id="rId21" Type="http://schemas.openxmlformats.org/officeDocument/2006/relationships/image" Target="../media/image68.png"/><Relationship Id="rId34" Type="http://schemas.openxmlformats.org/officeDocument/2006/relationships/image" Target="../media/image81.sv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2" Type="http://schemas.openxmlformats.org/officeDocument/2006/relationships/image" Target="../media/image1.png"/><Relationship Id="rId16" Type="http://schemas.openxmlformats.org/officeDocument/2006/relationships/image" Target="../media/image63.svg"/><Relationship Id="rId20" Type="http://schemas.openxmlformats.org/officeDocument/2006/relationships/image" Target="../media/image67.svg"/><Relationship Id="rId29"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53.svg"/><Relationship Id="rId11" Type="http://schemas.openxmlformats.org/officeDocument/2006/relationships/image" Target="../media/image58.png"/><Relationship Id="rId24" Type="http://schemas.openxmlformats.org/officeDocument/2006/relationships/image" Target="../media/image71.svg"/><Relationship Id="rId32" Type="http://schemas.openxmlformats.org/officeDocument/2006/relationships/image" Target="../media/image79.sv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svg"/><Relationship Id="rId36" Type="http://schemas.openxmlformats.org/officeDocument/2006/relationships/image" Target="../media/image83.svg"/><Relationship Id="rId10" Type="http://schemas.openxmlformats.org/officeDocument/2006/relationships/image" Target="../media/image57.svg"/><Relationship Id="rId19" Type="http://schemas.openxmlformats.org/officeDocument/2006/relationships/image" Target="../media/image66.png"/><Relationship Id="rId31" Type="http://schemas.openxmlformats.org/officeDocument/2006/relationships/image" Target="../media/image78.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svg"/><Relationship Id="rId27" Type="http://schemas.openxmlformats.org/officeDocument/2006/relationships/image" Target="../media/image74.png"/><Relationship Id="rId30" Type="http://schemas.openxmlformats.org/officeDocument/2006/relationships/image" Target="../media/image77.svg"/><Relationship Id="rId35" Type="http://schemas.openxmlformats.org/officeDocument/2006/relationships/image" Target="../media/image8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Master" Target="../slideMasters/slideMaster1.xml"/><Relationship Id="rId4" Type="http://schemas.openxmlformats.org/officeDocument/2006/relationships/image" Target="../media/image8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F8FB-53C8-4A2E-9720-09E08865F316}"/>
              </a:ext>
            </a:extLst>
          </p:cNvPr>
          <p:cNvSpPr>
            <a:spLocks noGrp="1"/>
          </p:cNvSpPr>
          <p:nvPr>
            <p:ph type="title"/>
          </p:nvPr>
        </p:nvSpPr>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91398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116432-34F2-41FC-8DA3-AE0E075FBD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68014"/>
          </a:xfrm>
          <a:prstGeom prst="rect">
            <a:avLst/>
          </a:prstGeom>
        </p:spPr>
      </p:pic>
      <p:sp>
        <p:nvSpPr>
          <p:cNvPr id="4" name="Freeform: Shape 3">
            <a:extLst>
              <a:ext uri="{FF2B5EF4-FFF2-40B4-BE49-F238E27FC236}">
                <a16:creationId xmlns:a16="http://schemas.microsoft.com/office/drawing/2014/main" id="{4E12576E-F7FA-413D-9705-B7903D60E669}"/>
              </a:ext>
            </a:extLst>
          </p:cNvPr>
          <p:cNvSpPr/>
          <p:nvPr userDrawn="1"/>
        </p:nvSpPr>
        <p:spPr>
          <a:xfrm>
            <a:off x="0" y="11321"/>
            <a:ext cx="12192000" cy="686794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80000"/>
            </a:schemeClr>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384F8FB-53C8-4A2E-9720-09E08865F316}"/>
              </a:ext>
            </a:extLst>
          </p:cNvPr>
          <p:cNvSpPr>
            <a:spLocks noGrp="1"/>
          </p:cNvSpPr>
          <p:nvPr>
            <p:ph type="title"/>
          </p:nvPr>
        </p:nvSpPr>
        <p:spPr>
          <a:xfrm>
            <a:off x="645261" y="457200"/>
            <a:ext cx="10930853" cy="1249681"/>
          </a:xfrm>
        </p:spPr>
        <p:txBody>
          <a:bodyPr/>
          <a:lstStyle>
            <a:lvl1pPr algn="ctr">
              <a:defRPr>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56E10270-EBED-41AE-8338-43B2977B4DA9}"/>
              </a:ext>
            </a:extLst>
          </p:cNvPr>
          <p:cNvPicPr>
            <a:picLocks noChangeAspect="1"/>
          </p:cNvPicPr>
          <p:nvPr userDrawn="1"/>
        </p:nvPicPr>
        <p:blipFill>
          <a:blip r:embed="rId3"/>
          <a:stretch>
            <a:fillRect/>
          </a:stretch>
        </p:blipFill>
        <p:spPr>
          <a:xfrm>
            <a:off x="11265567" y="6579136"/>
            <a:ext cx="926432" cy="287435"/>
          </a:xfrm>
          <a:prstGeom prst="rect">
            <a:avLst/>
          </a:prstGeom>
        </p:spPr>
      </p:pic>
    </p:spTree>
    <p:extLst>
      <p:ext uri="{BB962C8B-B14F-4D97-AF65-F5344CB8AC3E}">
        <p14:creationId xmlns:p14="http://schemas.microsoft.com/office/powerpoint/2010/main" val="1305357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276F92-A902-47B9-B4A8-63CD84C4E3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Freeform: Shape 6">
            <a:extLst>
              <a:ext uri="{FF2B5EF4-FFF2-40B4-BE49-F238E27FC236}">
                <a16:creationId xmlns:a16="http://schemas.microsoft.com/office/drawing/2014/main" id="{E92DE1CC-DDFA-4115-B22B-E7D54E14DF4C}"/>
              </a:ext>
            </a:extLst>
          </p:cNvPr>
          <p:cNvSpPr/>
          <p:nvPr userDrawn="1"/>
        </p:nvSpPr>
        <p:spPr>
          <a:xfrm>
            <a:off x="0" y="1"/>
            <a:ext cx="12192000" cy="6866570"/>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005D36">
              <a:alpha val="80000"/>
            </a:srgbClr>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384F8FB-53C8-4A2E-9720-09E08865F316}"/>
              </a:ext>
            </a:extLst>
          </p:cNvPr>
          <p:cNvSpPr>
            <a:spLocks noGrp="1"/>
          </p:cNvSpPr>
          <p:nvPr>
            <p:ph type="title"/>
          </p:nvPr>
        </p:nvSpPr>
        <p:spPr>
          <a:xfrm>
            <a:off x="645261" y="457200"/>
            <a:ext cx="10930853" cy="1249681"/>
          </a:xfrm>
        </p:spPr>
        <p:txBody>
          <a:bodyPr/>
          <a:lstStyle>
            <a:lvl1pPr algn="ctr">
              <a:defRPr>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56E10270-EBED-41AE-8338-43B2977B4DA9}"/>
              </a:ext>
            </a:extLst>
          </p:cNvPr>
          <p:cNvPicPr>
            <a:picLocks noChangeAspect="1"/>
          </p:cNvPicPr>
          <p:nvPr userDrawn="1"/>
        </p:nvPicPr>
        <p:blipFill>
          <a:blip r:embed="rId3"/>
          <a:stretch>
            <a:fillRect/>
          </a:stretch>
        </p:blipFill>
        <p:spPr>
          <a:xfrm>
            <a:off x="11265567" y="6579136"/>
            <a:ext cx="926432" cy="287435"/>
          </a:xfrm>
          <a:prstGeom prst="rect">
            <a:avLst/>
          </a:prstGeom>
        </p:spPr>
      </p:pic>
    </p:spTree>
    <p:extLst>
      <p:ext uri="{BB962C8B-B14F-4D97-AF65-F5344CB8AC3E}">
        <p14:creationId xmlns:p14="http://schemas.microsoft.com/office/powerpoint/2010/main" val="3636474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41E0CD1-45AB-4817-B00E-3B2DEE16E9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50218" y="0"/>
            <a:ext cx="9144672" cy="6857999"/>
          </a:xfrm>
          <a:prstGeom prst="rect">
            <a:avLst/>
          </a:prstGeom>
        </p:spPr>
      </p:pic>
      <p:pic>
        <p:nvPicPr>
          <p:cNvPr id="12" name="Picture 11">
            <a:extLst>
              <a:ext uri="{FF2B5EF4-FFF2-40B4-BE49-F238E27FC236}">
                <a16:creationId xmlns:a16="http://schemas.microsoft.com/office/drawing/2014/main" id="{FADB880C-C1D0-4203-8C6C-B7437D0A40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1"/>
            <a:ext cx="3050218" cy="6857999"/>
          </a:xfrm>
          <a:prstGeom prst="rect">
            <a:avLst/>
          </a:prstGeom>
        </p:spPr>
      </p:pic>
      <p:grpSp>
        <p:nvGrpSpPr>
          <p:cNvPr id="13" name="Group 12">
            <a:extLst>
              <a:ext uri="{FF2B5EF4-FFF2-40B4-BE49-F238E27FC236}">
                <a16:creationId xmlns:a16="http://schemas.microsoft.com/office/drawing/2014/main" id="{BC26B462-D992-475A-8E46-810D8B9BF6D8}"/>
              </a:ext>
            </a:extLst>
          </p:cNvPr>
          <p:cNvGrpSpPr/>
          <p:nvPr userDrawn="1"/>
        </p:nvGrpSpPr>
        <p:grpSpPr>
          <a:xfrm>
            <a:off x="3050218" y="-6824"/>
            <a:ext cx="3963544" cy="6867144"/>
            <a:chOff x="3257551" y="13149"/>
            <a:chExt cx="3351605" cy="6867144"/>
          </a:xfrm>
          <a:effectLst>
            <a:outerShdw blurRad="50800" dist="38100" algn="l" rotWithShape="0">
              <a:prstClr val="black">
                <a:alpha val="25000"/>
              </a:prstClr>
            </a:outerShdw>
          </a:effectLst>
        </p:grpSpPr>
        <p:sp>
          <p:nvSpPr>
            <p:cNvPr id="16" name="Rectangle 15">
              <a:extLst>
                <a:ext uri="{FF2B5EF4-FFF2-40B4-BE49-F238E27FC236}">
                  <a16:creationId xmlns:a16="http://schemas.microsoft.com/office/drawing/2014/main" id="{D8A99967-538A-41F7-B0AD-DD6693AF21F7}"/>
                </a:ext>
              </a:extLst>
            </p:cNvPr>
            <p:cNvSpPr/>
            <p:nvPr/>
          </p:nvSpPr>
          <p:spPr>
            <a:xfrm>
              <a:off x="3257551" y="13149"/>
              <a:ext cx="3190546" cy="6867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dirty="0"/>
            </a:p>
          </p:txBody>
        </p:sp>
        <p:sp>
          <p:nvSpPr>
            <p:cNvPr id="18" name="Isosceles Triangle 17">
              <a:extLst>
                <a:ext uri="{FF2B5EF4-FFF2-40B4-BE49-F238E27FC236}">
                  <a16:creationId xmlns:a16="http://schemas.microsoft.com/office/drawing/2014/main" id="{9523F9AF-84B4-4C37-9B76-2C926C7BD4B2}"/>
                </a:ext>
              </a:extLst>
            </p:cNvPr>
            <p:cNvSpPr/>
            <p:nvPr/>
          </p:nvSpPr>
          <p:spPr>
            <a:xfrm rot="5400000">
              <a:off x="6264410" y="3336668"/>
              <a:ext cx="504826" cy="18466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9" name="Rectangle 18">
            <a:extLst>
              <a:ext uri="{FF2B5EF4-FFF2-40B4-BE49-F238E27FC236}">
                <a16:creationId xmlns:a16="http://schemas.microsoft.com/office/drawing/2014/main" id="{A625F5ED-6AD1-4E8B-8277-353E81B36D83}"/>
              </a:ext>
            </a:extLst>
          </p:cNvPr>
          <p:cNvSpPr/>
          <p:nvPr userDrawn="1"/>
        </p:nvSpPr>
        <p:spPr>
          <a:xfrm>
            <a:off x="3538043" y="1102813"/>
            <a:ext cx="2168665"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5EEADC6D-CE32-47E5-A098-12FC8D834349}"/>
              </a:ext>
            </a:extLst>
          </p:cNvPr>
          <p:cNvSpPr/>
          <p:nvPr userDrawn="1"/>
        </p:nvSpPr>
        <p:spPr>
          <a:xfrm>
            <a:off x="0" y="-1"/>
            <a:ext cx="3108960" cy="6867144"/>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80000"/>
            </a:schemeClr>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2253481" cy="1587317"/>
          </a:xfrm>
        </p:spPr>
        <p:txBody>
          <a:bodyPr lIns="0" rIns="0">
            <a:noAutofit/>
          </a:bodyPr>
          <a:lstStyle>
            <a:lvl1pPr>
              <a:defRPr sz="4000">
                <a:solidFill>
                  <a:schemeClr val="bg1"/>
                </a:solidFill>
              </a:defRPr>
            </a:lvl1pPr>
          </a:lstStyle>
          <a:p>
            <a:r>
              <a:rPr lang="en-US" dirty="0"/>
              <a:t>Click to edit</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lvl1pPr>
              <a:defRPr>
                <a:solidFill>
                  <a:schemeClr val="bg1"/>
                </a:solidFill>
              </a:defRPr>
            </a:lvl1pPr>
          </a:lstStyle>
          <a:p>
            <a:fld id="{9AE6667F-DC81-4A86-B003-98ACC2766AFA}" type="slidenum">
              <a:rPr lang="en-US" smtClean="0"/>
              <a:pPr/>
              <a:t>‹#›</a:t>
            </a:fld>
            <a:endParaRPr lang="en-US" dirty="0"/>
          </a:p>
        </p:txBody>
      </p:sp>
      <p:sp>
        <p:nvSpPr>
          <p:cNvPr id="8" name="Text Placeholder 7">
            <a:extLst>
              <a:ext uri="{FF2B5EF4-FFF2-40B4-BE49-F238E27FC236}">
                <a16:creationId xmlns:a16="http://schemas.microsoft.com/office/drawing/2014/main" id="{C34AE52E-F0E8-4C20-872C-590E9E2C5B98}"/>
              </a:ext>
            </a:extLst>
          </p:cNvPr>
          <p:cNvSpPr>
            <a:spLocks noGrp="1"/>
          </p:cNvSpPr>
          <p:nvPr>
            <p:ph type="body" sz="quarter" idx="13"/>
          </p:nvPr>
        </p:nvSpPr>
        <p:spPr>
          <a:xfrm>
            <a:off x="3542422" y="1455498"/>
            <a:ext cx="2553578" cy="1828800"/>
          </a:xfrm>
        </p:spPr>
        <p:txBody>
          <a:bodyPr lIns="0" r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29" name="Freeform: Shape 28">
            <a:extLst>
              <a:ext uri="{FF2B5EF4-FFF2-40B4-BE49-F238E27FC236}">
                <a16:creationId xmlns:a16="http://schemas.microsoft.com/office/drawing/2014/main" id="{8D6EE801-AF48-4962-B6E9-2A7153729FC6}"/>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pic>
        <p:nvPicPr>
          <p:cNvPr id="21" name="Picture 20">
            <a:extLst>
              <a:ext uri="{FF2B5EF4-FFF2-40B4-BE49-F238E27FC236}">
                <a16:creationId xmlns:a16="http://schemas.microsoft.com/office/drawing/2014/main" id="{7053CECC-A89C-4021-B7FB-4ABDDBA086CB}"/>
              </a:ext>
            </a:extLst>
          </p:cNvPr>
          <p:cNvPicPr>
            <a:picLocks noChangeAspect="1"/>
          </p:cNvPicPr>
          <p:nvPr userDrawn="1"/>
        </p:nvPicPr>
        <p:blipFill>
          <a:blip r:embed="rId4"/>
          <a:stretch>
            <a:fillRect/>
          </a:stretch>
        </p:blipFill>
        <p:spPr>
          <a:xfrm>
            <a:off x="11265567" y="6579136"/>
            <a:ext cx="926432" cy="287435"/>
          </a:xfrm>
          <a:prstGeom prst="rect">
            <a:avLst/>
          </a:prstGeom>
        </p:spPr>
      </p:pic>
      <p:grpSp>
        <p:nvGrpSpPr>
          <p:cNvPr id="22" name="Group 21">
            <a:extLst>
              <a:ext uri="{FF2B5EF4-FFF2-40B4-BE49-F238E27FC236}">
                <a16:creationId xmlns:a16="http://schemas.microsoft.com/office/drawing/2014/main" id="{D65451B8-C0C0-4422-93C9-D5447671A0FA}"/>
              </a:ext>
            </a:extLst>
          </p:cNvPr>
          <p:cNvGrpSpPr/>
          <p:nvPr userDrawn="1"/>
        </p:nvGrpSpPr>
        <p:grpSpPr>
          <a:xfrm>
            <a:off x="0" y="6217920"/>
            <a:ext cx="2628428" cy="382963"/>
            <a:chOff x="7617553" y="1907675"/>
            <a:chExt cx="4595577" cy="382963"/>
          </a:xfrm>
          <a:solidFill>
            <a:schemeClr val="accent1"/>
          </a:solidFill>
        </p:grpSpPr>
        <p:sp>
          <p:nvSpPr>
            <p:cNvPr id="23" name="Freeform: Shape 22">
              <a:extLst>
                <a:ext uri="{FF2B5EF4-FFF2-40B4-BE49-F238E27FC236}">
                  <a16:creationId xmlns:a16="http://schemas.microsoft.com/office/drawing/2014/main" id="{D26ADB16-DB85-4F3F-92D2-89FC9691081F}"/>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333C62A-1492-4288-B8A7-6E033203FA85}"/>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308F7C50-A220-4B8F-982D-C8C8BAA9A0C4}"/>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
        <p:nvSpPr>
          <p:cNvPr id="7" name="Text Placeholder 6">
            <a:extLst>
              <a:ext uri="{FF2B5EF4-FFF2-40B4-BE49-F238E27FC236}">
                <a16:creationId xmlns:a16="http://schemas.microsoft.com/office/drawing/2014/main" id="{8B508676-3738-4313-A995-1F8AFCDE349E}"/>
              </a:ext>
            </a:extLst>
          </p:cNvPr>
          <p:cNvSpPr>
            <a:spLocks noGrp="1"/>
          </p:cNvSpPr>
          <p:nvPr>
            <p:ph type="body" sz="quarter" idx="15"/>
          </p:nvPr>
        </p:nvSpPr>
        <p:spPr>
          <a:xfrm>
            <a:off x="3538042" y="329938"/>
            <a:ext cx="2562393" cy="716437"/>
          </a:xfrm>
        </p:spPr>
        <p:txBody>
          <a:bodyPr anchor="b"/>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
        <p:nvSpPr>
          <p:cNvPr id="27" name="Rectangle 26">
            <a:extLst>
              <a:ext uri="{FF2B5EF4-FFF2-40B4-BE49-F238E27FC236}">
                <a16:creationId xmlns:a16="http://schemas.microsoft.com/office/drawing/2014/main" id="{9B1BA93F-72F4-4B81-BF3A-26DFB8B5EEB7}"/>
              </a:ext>
            </a:extLst>
          </p:cNvPr>
          <p:cNvSpPr/>
          <p:nvPr userDrawn="1"/>
        </p:nvSpPr>
        <p:spPr>
          <a:xfrm>
            <a:off x="3538043" y="4402190"/>
            <a:ext cx="2168665"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7">
            <a:extLst>
              <a:ext uri="{FF2B5EF4-FFF2-40B4-BE49-F238E27FC236}">
                <a16:creationId xmlns:a16="http://schemas.microsoft.com/office/drawing/2014/main" id="{291BD0BD-A0B4-4188-892E-52C5541DC6B1}"/>
              </a:ext>
            </a:extLst>
          </p:cNvPr>
          <p:cNvSpPr>
            <a:spLocks noGrp="1"/>
          </p:cNvSpPr>
          <p:nvPr>
            <p:ph type="body" sz="quarter" idx="16"/>
          </p:nvPr>
        </p:nvSpPr>
        <p:spPr>
          <a:xfrm>
            <a:off x="3542422" y="4754875"/>
            <a:ext cx="2553578" cy="1828800"/>
          </a:xfrm>
        </p:spPr>
        <p:txBody>
          <a:bodyPr lIns="0" r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31" name="Text Placeholder 6">
            <a:extLst>
              <a:ext uri="{FF2B5EF4-FFF2-40B4-BE49-F238E27FC236}">
                <a16:creationId xmlns:a16="http://schemas.microsoft.com/office/drawing/2014/main" id="{59910E43-22FF-46B2-A94A-4DED3F1B094C}"/>
              </a:ext>
            </a:extLst>
          </p:cNvPr>
          <p:cNvSpPr>
            <a:spLocks noGrp="1"/>
          </p:cNvSpPr>
          <p:nvPr>
            <p:ph type="body" sz="quarter" idx="17"/>
          </p:nvPr>
        </p:nvSpPr>
        <p:spPr>
          <a:xfrm>
            <a:off x="3538042" y="3629315"/>
            <a:ext cx="2562393" cy="716437"/>
          </a:xfrm>
        </p:spPr>
        <p:txBody>
          <a:bodyPr anchor="b"/>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
        <p:nvSpPr>
          <p:cNvPr id="10" name="Text Placeholder 9">
            <a:extLst>
              <a:ext uri="{FF2B5EF4-FFF2-40B4-BE49-F238E27FC236}">
                <a16:creationId xmlns:a16="http://schemas.microsoft.com/office/drawing/2014/main" id="{FFE2D3D4-135C-47B1-A499-ABBC93AA16E5}"/>
              </a:ext>
            </a:extLst>
          </p:cNvPr>
          <p:cNvSpPr>
            <a:spLocks noGrp="1"/>
          </p:cNvSpPr>
          <p:nvPr>
            <p:ph type="body" sz="quarter" idx="18"/>
          </p:nvPr>
        </p:nvSpPr>
        <p:spPr>
          <a:xfrm>
            <a:off x="7927942" y="287337"/>
            <a:ext cx="4038911" cy="339725"/>
          </a:xfrm>
        </p:spPr>
        <p:txBody>
          <a:bodyPr>
            <a:noAutofit/>
          </a:bodyPr>
          <a:lstStyle>
            <a:lvl1pPr marL="0" indent="0" algn="r">
              <a:buNone/>
              <a:defRPr sz="1800"/>
            </a:lvl1pPr>
          </a:lstStyle>
          <a:p>
            <a:pPr lvl="0"/>
            <a:r>
              <a:rPr lang="en-US" dirty="0"/>
              <a:t>Click to edit</a:t>
            </a:r>
          </a:p>
        </p:txBody>
      </p:sp>
    </p:spTree>
    <p:extLst>
      <p:ext uri="{BB962C8B-B14F-4D97-AF65-F5344CB8AC3E}">
        <p14:creationId xmlns:p14="http://schemas.microsoft.com/office/powerpoint/2010/main" val="310804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spTree>
      <p:nvGrpSpPr>
        <p:cNvPr id="1" name=""/>
        <p:cNvGrpSpPr/>
        <p:nvPr/>
      </p:nvGrpSpPr>
      <p:grpSpPr>
        <a:xfrm>
          <a:off x="0" y="0"/>
          <a:ext cx="0" cy="0"/>
          <a:chOff x="0" y="0"/>
          <a:chExt cx="0" cy="0"/>
        </a:xfrm>
      </p:grpSpPr>
      <p:pic>
        <p:nvPicPr>
          <p:cNvPr id="25" name="Picture Placeholder 28">
            <a:extLst>
              <a:ext uri="{FF2B5EF4-FFF2-40B4-BE49-F238E27FC236}">
                <a16:creationId xmlns:a16="http://schemas.microsoft.com/office/drawing/2014/main" id="{E1088A6D-5A06-4CA1-9018-050E71603A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07874" y="0"/>
            <a:ext cx="4390474" cy="6858000"/>
          </a:xfrm>
          <a:prstGeom prst="rect">
            <a:avLst/>
          </a:prstGeom>
        </p:spPr>
      </p:pic>
      <p:sp>
        <p:nvSpPr>
          <p:cNvPr id="28" name="Freeform: Shape 27">
            <a:extLst>
              <a:ext uri="{FF2B5EF4-FFF2-40B4-BE49-F238E27FC236}">
                <a16:creationId xmlns:a16="http://schemas.microsoft.com/office/drawing/2014/main" id="{0D648DE3-9F81-4445-8F4B-91E116FCA79A}"/>
              </a:ext>
            </a:extLst>
          </p:cNvPr>
          <p:cNvSpPr/>
          <p:nvPr userDrawn="1"/>
        </p:nvSpPr>
        <p:spPr>
          <a:xfrm>
            <a:off x="0" y="-1379"/>
            <a:ext cx="3101340" cy="6858000"/>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solidFill>
          <a:ln w="107616"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1B671D1B-204A-4248-80FF-27BAEA60CB2F}"/>
              </a:ext>
            </a:extLst>
          </p:cNvPr>
          <p:cNvSpPr/>
          <p:nvPr userDrawn="1"/>
        </p:nvSpPr>
        <p:spPr>
          <a:xfrm>
            <a:off x="3101340" y="-1379"/>
            <a:ext cx="4100857" cy="686794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80000"/>
            </a:schemeClr>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2253481" cy="1587317"/>
          </a:xfrm>
        </p:spPr>
        <p:txBody>
          <a:bodyPr lIns="0" rIns="0">
            <a:noAutofit/>
          </a:bodyPr>
          <a:lstStyle>
            <a:lvl1pPr>
              <a:defRPr sz="4000">
                <a:solidFill>
                  <a:schemeClr val="bg1"/>
                </a:solidFill>
              </a:defRPr>
            </a:lvl1pPr>
          </a:lstStyle>
          <a:p>
            <a:r>
              <a:rPr lang="en-US" dirty="0"/>
              <a:t>Click to edit</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lvl1pPr>
              <a:defRPr>
                <a:solidFill>
                  <a:schemeClr val="bg1"/>
                </a:solidFill>
              </a:defRPr>
            </a:lvl1pPr>
          </a:lstStyle>
          <a:p>
            <a:fld id="{9AE6667F-DC81-4A86-B003-98ACC2766AFA}" type="slidenum">
              <a:rPr lang="en-US" smtClean="0"/>
              <a:pPr/>
              <a:t>‹#›</a:t>
            </a:fld>
            <a:endParaRPr lang="en-US" dirty="0"/>
          </a:p>
        </p:txBody>
      </p:sp>
      <p:grpSp>
        <p:nvGrpSpPr>
          <p:cNvPr id="22" name="Group 21">
            <a:extLst>
              <a:ext uri="{FF2B5EF4-FFF2-40B4-BE49-F238E27FC236}">
                <a16:creationId xmlns:a16="http://schemas.microsoft.com/office/drawing/2014/main" id="{D65451B8-C0C0-4422-93C9-D5447671A0FA}"/>
              </a:ext>
            </a:extLst>
          </p:cNvPr>
          <p:cNvGrpSpPr/>
          <p:nvPr userDrawn="1"/>
        </p:nvGrpSpPr>
        <p:grpSpPr>
          <a:xfrm>
            <a:off x="0" y="6217920"/>
            <a:ext cx="2628428" cy="382963"/>
            <a:chOff x="7617553" y="1907675"/>
            <a:chExt cx="4595577" cy="382963"/>
          </a:xfrm>
          <a:solidFill>
            <a:schemeClr val="accent1"/>
          </a:solidFill>
        </p:grpSpPr>
        <p:sp>
          <p:nvSpPr>
            <p:cNvPr id="23" name="Freeform: Shape 22">
              <a:extLst>
                <a:ext uri="{FF2B5EF4-FFF2-40B4-BE49-F238E27FC236}">
                  <a16:creationId xmlns:a16="http://schemas.microsoft.com/office/drawing/2014/main" id="{D26ADB16-DB85-4F3F-92D2-89FC9691081F}"/>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1333C62A-1492-4288-B8A7-6E033203FA85}"/>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308F7C50-A220-4B8F-982D-C8C8BAA9A0C4}"/>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pic>
        <p:nvPicPr>
          <p:cNvPr id="33" name="Picture 32">
            <a:extLst>
              <a:ext uri="{FF2B5EF4-FFF2-40B4-BE49-F238E27FC236}">
                <a16:creationId xmlns:a16="http://schemas.microsoft.com/office/drawing/2014/main" id="{8CC7F16E-456E-4E38-B358-75382A5680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65567" y="6579136"/>
            <a:ext cx="926432" cy="287434"/>
          </a:xfrm>
          <a:prstGeom prst="rect">
            <a:avLst/>
          </a:prstGeom>
        </p:spPr>
      </p:pic>
    </p:spTree>
    <p:extLst>
      <p:ext uri="{BB962C8B-B14F-4D97-AF65-F5344CB8AC3E}">
        <p14:creationId xmlns:p14="http://schemas.microsoft.com/office/powerpoint/2010/main" val="69530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6026476"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pic>
        <p:nvPicPr>
          <p:cNvPr id="33" name="Picture 32">
            <a:extLst>
              <a:ext uri="{FF2B5EF4-FFF2-40B4-BE49-F238E27FC236}">
                <a16:creationId xmlns:a16="http://schemas.microsoft.com/office/drawing/2014/main" id="{D92BC81C-D95F-467D-9B47-A1BE73D255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6919" y="680616"/>
            <a:ext cx="8000014" cy="5349178"/>
          </a:xfrm>
          <a:prstGeom prst="rect">
            <a:avLst/>
          </a:prstGeom>
        </p:spPr>
      </p:pic>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3162809" cy="1587317"/>
          </a:xfrm>
        </p:spPr>
        <p:txBody>
          <a:bodyP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3162809" cy="3553327"/>
          </a:xfrm>
        </p:spPr>
        <p:txBody>
          <a:bodyPr/>
          <a:lstStyle>
            <a:lvl1pPr marL="0" indent="0">
              <a:buNone/>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p>
            <a:fld id="{9AE6667F-DC81-4A86-B003-98ACC2766AFA}" type="slidenum">
              <a:rPr lang="en-US" smtClean="0"/>
              <a:t>‹#›</a:t>
            </a:fld>
            <a:endParaRPr lang="en-US" dirty="0"/>
          </a:p>
        </p:txBody>
      </p:sp>
      <p:sp>
        <p:nvSpPr>
          <p:cNvPr id="11" name="Freeform: Shape 10">
            <a:extLst>
              <a:ext uri="{FF2B5EF4-FFF2-40B4-BE49-F238E27FC236}">
                <a16:creationId xmlns:a16="http://schemas.microsoft.com/office/drawing/2014/main" id="{178A4851-A67E-42C3-8F53-FE19B542A94B}"/>
              </a:ext>
            </a:extLst>
          </p:cNvPr>
          <p:cNvSpPr/>
          <p:nvPr userDrawn="1"/>
        </p:nvSpPr>
        <p:spPr>
          <a:xfrm>
            <a:off x="4146952" y="678544"/>
            <a:ext cx="8029981" cy="5353323"/>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232830">
              <a:alpha val="73000"/>
            </a:srgbClr>
          </a:solidFill>
          <a:ln w="107616"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4E0EF9B-72DD-40D5-81AE-9EF7AE849FE2}"/>
              </a:ext>
            </a:extLst>
          </p:cNvPr>
          <p:cNvSpPr/>
          <p:nvPr userDrawn="1"/>
        </p:nvSpPr>
        <p:spPr>
          <a:xfrm>
            <a:off x="4176918" y="3355205"/>
            <a:ext cx="2676661" cy="2676661"/>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4"/>
          </a:solidFill>
          <a:ln w="152939"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CD53600-C09E-4C4D-BFD6-AA3C4082D9DE}"/>
              </a:ext>
            </a:extLst>
          </p:cNvPr>
          <p:cNvSpPr/>
          <p:nvPr userDrawn="1"/>
        </p:nvSpPr>
        <p:spPr>
          <a:xfrm>
            <a:off x="6857556" y="678544"/>
            <a:ext cx="2676661" cy="2676661"/>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4"/>
          </a:solidFill>
          <a:ln w="152939"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F9D73A0F-1D90-4CC2-9564-0A38767749F7}"/>
              </a:ext>
            </a:extLst>
          </p:cNvPr>
          <p:cNvSpPr/>
          <p:nvPr userDrawn="1"/>
        </p:nvSpPr>
        <p:spPr>
          <a:xfrm>
            <a:off x="9526262" y="3355205"/>
            <a:ext cx="2676661" cy="2676661"/>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4"/>
          </a:solidFill>
          <a:ln w="152939" cap="flat">
            <a:noFill/>
            <a:prstDash val="solid"/>
            <a:miter/>
          </a:ln>
        </p:spPr>
        <p:txBody>
          <a:bodyPr rtlCol="0" anchor="ctr"/>
          <a:lstStyle/>
          <a:p>
            <a:endParaRPr lang="en-US" dirty="0"/>
          </a:p>
        </p:txBody>
      </p:sp>
      <p:pic>
        <p:nvPicPr>
          <p:cNvPr id="25" name="Picture 24">
            <a:extLst>
              <a:ext uri="{FF2B5EF4-FFF2-40B4-BE49-F238E27FC236}">
                <a16:creationId xmlns:a16="http://schemas.microsoft.com/office/drawing/2014/main" id="{BBE1974A-9EC3-4EC3-A205-405A535DD9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265567" y="6579136"/>
            <a:ext cx="926432" cy="287434"/>
          </a:xfrm>
          <a:prstGeom prst="rect">
            <a:avLst/>
          </a:prstGeom>
        </p:spPr>
      </p:pic>
      <p:sp>
        <p:nvSpPr>
          <p:cNvPr id="26" name="Text Placeholder 8">
            <a:extLst>
              <a:ext uri="{FF2B5EF4-FFF2-40B4-BE49-F238E27FC236}">
                <a16:creationId xmlns:a16="http://schemas.microsoft.com/office/drawing/2014/main" id="{06BF3637-1958-40B6-AE19-C8A1F9104F8E}"/>
              </a:ext>
            </a:extLst>
          </p:cNvPr>
          <p:cNvSpPr>
            <a:spLocks noGrp="1"/>
          </p:cNvSpPr>
          <p:nvPr>
            <p:ph type="body" sz="quarter" idx="15"/>
          </p:nvPr>
        </p:nvSpPr>
        <p:spPr>
          <a:xfrm>
            <a:off x="4495800" y="3847396"/>
            <a:ext cx="2054463" cy="1876071"/>
          </a:xfrm>
        </p:spPr>
        <p:txBody>
          <a:bodyPr>
            <a:norm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7" name="Picture Placeholder 4">
            <a:extLst>
              <a:ext uri="{FF2B5EF4-FFF2-40B4-BE49-F238E27FC236}">
                <a16:creationId xmlns:a16="http://schemas.microsoft.com/office/drawing/2014/main" id="{C408D8F3-99B3-4C9D-B849-516CFECFEC8B}"/>
              </a:ext>
            </a:extLst>
          </p:cNvPr>
          <p:cNvSpPr>
            <a:spLocks noGrp="1"/>
          </p:cNvSpPr>
          <p:nvPr>
            <p:ph type="pic" sz="quarter" idx="19"/>
          </p:nvPr>
        </p:nvSpPr>
        <p:spPr>
          <a:xfrm>
            <a:off x="4875093" y="1368936"/>
            <a:ext cx="1295876" cy="1295877"/>
          </a:xfrm>
        </p:spPr>
        <p:txBody>
          <a:bodyPr/>
          <a:lstStyle>
            <a:lvl1pPr marL="0" indent="0">
              <a:buNone/>
              <a:defRPr/>
            </a:lvl1pPr>
          </a:lstStyle>
          <a:p>
            <a:endParaRPr lang="en-US" dirty="0"/>
          </a:p>
        </p:txBody>
      </p:sp>
      <p:sp>
        <p:nvSpPr>
          <p:cNvPr id="28" name="Text Placeholder 8">
            <a:extLst>
              <a:ext uri="{FF2B5EF4-FFF2-40B4-BE49-F238E27FC236}">
                <a16:creationId xmlns:a16="http://schemas.microsoft.com/office/drawing/2014/main" id="{EF259D2F-2E03-4FCA-A011-D2481FC2EC3F}"/>
              </a:ext>
            </a:extLst>
          </p:cNvPr>
          <p:cNvSpPr>
            <a:spLocks noGrp="1"/>
          </p:cNvSpPr>
          <p:nvPr>
            <p:ph type="body" sz="quarter" idx="20"/>
          </p:nvPr>
        </p:nvSpPr>
        <p:spPr>
          <a:xfrm>
            <a:off x="7166429" y="1181605"/>
            <a:ext cx="2054463" cy="1876071"/>
          </a:xfrm>
        </p:spPr>
        <p:txBody>
          <a:bodyPr>
            <a:norm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0" name="Text Placeholder 8">
            <a:extLst>
              <a:ext uri="{FF2B5EF4-FFF2-40B4-BE49-F238E27FC236}">
                <a16:creationId xmlns:a16="http://schemas.microsoft.com/office/drawing/2014/main" id="{67EC811C-383E-480D-B1D1-FCF9A285BE0D}"/>
              </a:ext>
            </a:extLst>
          </p:cNvPr>
          <p:cNvSpPr>
            <a:spLocks noGrp="1"/>
          </p:cNvSpPr>
          <p:nvPr>
            <p:ph type="body" sz="quarter" idx="21"/>
          </p:nvPr>
        </p:nvSpPr>
        <p:spPr>
          <a:xfrm>
            <a:off x="9861248" y="3847396"/>
            <a:ext cx="2054463" cy="1876071"/>
          </a:xfrm>
        </p:spPr>
        <p:txBody>
          <a:bodyPr>
            <a:norm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1" name="Picture Placeholder 4">
            <a:extLst>
              <a:ext uri="{FF2B5EF4-FFF2-40B4-BE49-F238E27FC236}">
                <a16:creationId xmlns:a16="http://schemas.microsoft.com/office/drawing/2014/main" id="{8F2A8102-CA7E-41ED-AD35-23C5F15572CE}"/>
              </a:ext>
            </a:extLst>
          </p:cNvPr>
          <p:cNvSpPr>
            <a:spLocks noGrp="1"/>
          </p:cNvSpPr>
          <p:nvPr>
            <p:ph type="pic" sz="quarter" idx="22"/>
          </p:nvPr>
        </p:nvSpPr>
        <p:spPr>
          <a:xfrm>
            <a:off x="10240541" y="1368936"/>
            <a:ext cx="1295876" cy="1295877"/>
          </a:xfrm>
        </p:spPr>
        <p:txBody>
          <a:bodyPr/>
          <a:lstStyle>
            <a:lvl1pPr marL="0" indent="0">
              <a:buNone/>
              <a:defRPr/>
            </a:lvl1pPr>
          </a:lstStyle>
          <a:p>
            <a:endParaRPr lang="en-US" dirty="0"/>
          </a:p>
        </p:txBody>
      </p:sp>
      <p:sp>
        <p:nvSpPr>
          <p:cNvPr id="32" name="Picture Placeholder 4">
            <a:extLst>
              <a:ext uri="{FF2B5EF4-FFF2-40B4-BE49-F238E27FC236}">
                <a16:creationId xmlns:a16="http://schemas.microsoft.com/office/drawing/2014/main" id="{99611736-AEC2-4609-87A0-C125C9C6C788}"/>
              </a:ext>
            </a:extLst>
          </p:cNvPr>
          <p:cNvSpPr>
            <a:spLocks noGrp="1"/>
          </p:cNvSpPr>
          <p:nvPr>
            <p:ph type="pic" sz="quarter" idx="23"/>
          </p:nvPr>
        </p:nvSpPr>
        <p:spPr>
          <a:xfrm>
            <a:off x="7547948" y="4045597"/>
            <a:ext cx="1295876" cy="1295877"/>
          </a:xfrm>
        </p:spPr>
        <p:txBody>
          <a:bodyPr/>
          <a:lstStyle>
            <a:lvl1pPr marL="0" indent="0">
              <a:buNone/>
              <a:defRPr/>
            </a:lvl1pPr>
          </a:lstStyle>
          <a:p>
            <a:endParaRPr lang="en-US" dirty="0"/>
          </a:p>
        </p:txBody>
      </p:sp>
      <p:sp>
        <p:nvSpPr>
          <p:cNvPr id="29" name="Freeform: Shape 28">
            <a:extLst>
              <a:ext uri="{FF2B5EF4-FFF2-40B4-BE49-F238E27FC236}">
                <a16:creationId xmlns:a16="http://schemas.microsoft.com/office/drawing/2014/main" id="{A1ECD2EB-EC98-40AC-BEEF-CF6CB6C99726}"/>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346625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21C1ED0-5A01-49D9-A015-A4E545B8E133}"/>
              </a:ext>
            </a:extLst>
          </p:cNvPr>
          <p:cNvSpPr/>
          <p:nvPr userDrawn="1"/>
        </p:nvSpPr>
        <p:spPr>
          <a:xfrm>
            <a:off x="-42130" y="8570"/>
            <a:ext cx="6026476"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3162809" cy="1587317"/>
          </a:xfrm>
        </p:spPr>
        <p:txBody>
          <a:bodyPr>
            <a:no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3162809" cy="3553327"/>
          </a:xfrm>
        </p:spPr>
        <p:txBody>
          <a:bodyPr/>
          <a:lstStyle>
            <a:lvl1pPr marL="0" indent="0">
              <a:buNone/>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p>
            <a:fld id="{9AE6667F-DC81-4A86-B003-98ACC2766AFA}" type="slidenum">
              <a:rPr lang="en-US" smtClean="0"/>
              <a:t>‹#›</a:t>
            </a:fld>
            <a:endParaRPr lang="en-US" dirty="0"/>
          </a:p>
        </p:txBody>
      </p:sp>
      <p:pic>
        <p:nvPicPr>
          <p:cNvPr id="10" name="Picture 2">
            <a:extLst>
              <a:ext uri="{FF2B5EF4-FFF2-40B4-BE49-F238E27FC236}">
                <a16:creationId xmlns:a16="http://schemas.microsoft.com/office/drawing/2014/main" id="{6D5D4490-FDC7-40C9-8CAE-0E07C2A9503E}"/>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8172" r="6380"/>
          <a:stretch/>
        </p:blipFill>
        <p:spPr>
          <a:xfrm>
            <a:off x="4172941" y="662668"/>
            <a:ext cx="8029981" cy="5380825"/>
          </a:xfrm>
          <a:prstGeom prst="rect">
            <a:avLst/>
          </a:prstGeom>
        </p:spPr>
      </p:pic>
      <p:sp>
        <p:nvSpPr>
          <p:cNvPr id="11" name="Freeform: Shape 10">
            <a:extLst>
              <a:ext uri="{FF2B5EF4-FFF2-40B4-BE49-F238E27FC236}">
                <a16:creationId xmlns:a16="http://schemas.microsoft.com/office/drawing/2014/main" id="{178A4851-A67E-42C3-8F53-FE19B542A94B}"/>
              </a:ext>
            </a:extLst>
          </p:cNvPr>
          <p:cNvSpPr/>
          <p:nvPr userDrawn="1"/>
        </p:nvSpPr>
        <p:spPr>
          <a:xfrm>
            <a:off x="4162018" y="662668"/>
            <a:ext cx="8029981" cy="5353323"/>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3">
              <a:lumMod val="25000"/>
              <a:alpha val="72000"/>
            </a:schemeClr>
          </a:solidFill>
          <a:ln w="107616"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4E0EF9B-72DD-40D5-81AE-9EF7AE849FE2}"/>
              </a:ext>
            </a:extLst>
          </p:cNvPr>
          <p:cNvSpPr/>
          <p:nvPr userDrawn="1"/>
        </p:nvSpPr>
        <p:spPr>
          <a:xfrm>
            <a:off x="4176918" y="3355205"/>
            <a:ext cx="2676661" cy="2676661"/>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2"/>
          </a:solidFill>
          <a:ln w="152939"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CD53600-C09E-4C4D-BFD6-AA3C4082D9DE}"/>
              </a:ext>
            </a:extLst>
          </p:cNvPr>
          <p:cNvSpPr/>
          <p:nvPr userDrawn="1"/>
        </p:nvSpPr>
        <p:spPr>
          <a:xfrm>
            <a:off x="6857556" y="678544"/>
            <a:ext cx="2676661" cy="2676661"/>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2"/>
          </a:solidFill>
          <a:ln w="152939"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F9D73A0F-1D90-4CC2-9564-0A38767749F7}"/>
              </a:ext>
            </a:extLst>
          </p:cNvPr>
          <p:cNvSpPr/>
          <p:nvPr userDrawn="1"/>
        </p:nvSpPr>
        <p:spPr>
          <a:xfrm>
            <a:off x="9526262" y="3355205"/>
            <a:ext cx="2676661" cy="2676661"/>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2"/>
          </a:solidFill>
          <a:ln w="152939" cap="flat">
            <a:noFill/>
            <a:prstDash val="solid"/>
            <a:miter/>
          </a:ln>
        </p:spPr>
        <p:txBody>
          <a:bodyPr rtlCol="0" anchor="ctr"/>
          <a:lstStyle/>
          <a:p>
            <a:endParaRPr lang="en-US" dirty="0"/>
          </a:p>
        </p:txBody>
      </p:sp>
      <p:pic>
        <p:nvPicPr>
          <p:cNvPr id="25" name="Picture 24">
            <a:extLst>
              <a:ext uri="{FF2B5EF4-FFF2-40B4-BE49-F238E27FC236}">
                <a16:creationId xmlns:a16="http://schemas.microsoft.com/office/drawing/2014/main" id="{BBE1974A-9EC3-4EC3-A205-405A535DD9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265567" y="6579136"/>
            <a:ext cx="926432" cy="287434"/>
          </a:xfrm>
          <a:prstGeom prst="rect">
            <a:avLst/>
          </a:prstGeom>
        </p:spPr>
      </p:pic>
      <p:sp>
        <p:nvSpPr>
          <p:cNvPr id="26" name="Text Placeholder 8">
            <a:extLst>
              <a:ext uri="{FF2B5EF4-FFF2-40B4-BE49-F238E27FC236}">
                <a16:creationId xmlns:a16="http://schemas.microsoft.com/office/drawing/2014/main" id="{06BF3637-1958-40B6-AE19-C8A1F9104F8E}"/>
              </a:ext>
            </a:extLst>
          </p:cNvPr>
          <p:cNvSpPr>
            <a:spLocks noGrp="1"/>
          </p:cNvSpPr>
          <p:nvPr>
            <p:ph type="body" sz="quarter" idx="15"/>
          </p:nvPr>
        </p:nvSpPr>
        <p:spPr>
          <a:xfrm>
            <a:off x="4495800" y="3847396"/>
            <a:ext cx="2054463" cy="1876071"/>
          </a:xfrm>
        </p:spPr>
        <p:txBody>
          <a:bodyPr>
            <a:norm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7" name="Picture Placeholder 4">
            <a:extLst>
              <a:ext uri="{FF2B5EF4-FFF2-40B4-BE49-F238E27FC236}">
                <a16:creationId xmlns:a16="http://schemas.microsoft.com/office/drawing/2014/main" id="{C408D8F3-99B3-4C9D-B849-516CFECFEC8B}"/>
              </a:ext>
            </a:extLst>
          </p:cNvPr>
          <p:cNvSpPr>
            <a:spLocks noGrp="1"/>
          </p:cNvSpPr>
          <p:nvPr>
            <p:ph type="pic" sz="quarter" idx="19"/>
          </p:nvPr>
        </p:nvSpPr>
        <p:spPr>
          <a:xfrm>
            <a:off x="4875093" y="1368936"/>
            <a:ext cx="1295876" cy="1295877"/>
          </a:xfrm>
        </p:spPr>
        <p:txBody>
          <a:bodyPr/>
          <a:lstStyle>
            <a:lvl1pPr marL="0" indent="0">
              <a:buNone/>
              <a:defRPr/>
            </a:lvl1pPr>
          </a:lstStyle>
          <a:p>
            <a:endParaRPr lang="en-US" dirty="0"/>
          </a:p>
        </p:txBody>
      </p:sp>
      <p:sp>
        <p:nvSpPr>
          <p:cNvPr id="28" name="Text Placeholder 8">
            <a:extLst>
              <a:ext uri="{FF2B5EF4-FFF2-40B4-BE49-F238E27FC236}">
                <a16:creationId xmlns:a16="http://schemas.microsoft.com/office/drawing/2014/main" id="{EF259D2F-2E03-4FCA-A011-D2481FC2EC3F}"/>
              </a:ext>
            </a:extLst>
          </p:cNvPr>
          <p:cNvSpPr>
            <a:spLocks noGrp="1"/>
          </p:cNvSpPr>
          <p:nvPr>
            <p:ph type="body" sz="quarter" idx="20"/>
          </p:nvPr>
        </p:nvSpPr>
        <p:spPr>
          <a:xfrm>
            <a:off x="7166429" y="1181605"/>
            <a:ext cx="2054463" cy="1876071"/>
          </a:xfrm>
        </p:spPr>
        <p:txBody>
          <a:bodyPr>
            <a:norm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0" name="Text Placeholder 8">
            <a:extLst>
              <a:ext uri="{FF2B5EF4-FFF2-40B4-BE49-F238E27FC236}">
                <a16:creationId xmlns:a16="http://schemas.microsoft.com/office/drawing/2014/main" id="{67EC811C-383E-480D-B1D1-FCF9A285BE0D}"/>
              </a:ext>
            </a:extLst>
          </p:cNvPr>
          <p:cNvSpPr>
            <a:spLocks noGrp="1"/>
          </p:cNvSpPr>
          <p:nvPr>
            <p:ph type="body" sz="quarter" idx="21"/>
          </p:nvPr>
        </p:nvSpPr>
        <p:spPr>
          <a:xfrm>
            <a:off x="9861248" y="3847396"/>
            <a:ext cx="2054463" cy="1876071"/>
          </a:xfrm>
        </p:spPr>
        <p:txBody>
          <a:bodyPr>
            <a:normAutofit/>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1" name="Picture Placeholder 4">
            <a:extLst>
              <a:ext uri="{FF2B5EF4-FFF2-40B4-BE49-F238E27FC236}">
                <a16:creationId xmlns:a16="http://schemas.microsoft.com/office/drawing/2014/main" id="{8F2A8102-CA7E-41ED-AD35-23C5F15572CE}"/>
              </a:ext>
            </a:extLst>
          </p:cNvPr>
          <p:cNvSpPr>
            <a:spLocks noGrp="1"/>
          </p:cNvSpPr>
          <p:nvPr>
            <p:ph type="pic" sz="quarter" idx="22"/>
          </p:nvPr>
        </p:nvSpPr>
        <p:spPr>
          <a:xfrm>
            <a:off x="10240541" y="1368936"/>
            <a:ext cx="1295876" cy="1295877"/>
          </a:xfrm>
        </p:spPr>
        <p:txBody>
          <a:bodyPr/>
          <a:lstStyle>
            <a:lvl1pPr marL="0" indent="0">
              <a:buNone/>
              <a:defRPr/>
            </a:lvl1pPr>
          </a:lstStyle>
          <a:p>
            <a:endParaRPr lang="en-US" dirty="0"/>
          </a:p>
        </p:txBody>
      </p:sp>
      <p:sp>
        <p:nvSpPr>
          <p:cNvPr id="32" name="Picture Placeholder 4">
            <a:extLst>
              <a:ext uri="{FF2B5EF4-FFF2-40B4-BE49-F238E27FC236}">
                <a16:creationId xmlns:a16="http://schemas.microsoft.com/office/drawing/2014/main" id="{99611736-AEC2-4609-87A0-C125C9C6C788}"/>
              </a:ext>
            </a:extLst>
          </p:cNvPr>
          <p:cNvSpPr>
            <a:spLocks noGrp="1"/>
          </p:cNvSpPr>
          <p:nvPr>
            <p:ph type="pic" sz="quarter" idx="23"/>
          </p:nvPr>
        </p:nvSpPr>
        <p:spPr>
          <a:xfrm>
            <a:off x="7547948" y="4045597"/>
            <a:ext cx="1295876" cy="1295877"/>
          </a:xfrm>
        </p:spPr>
        <p:txBody>
          <a:bodyPr/>
          <a:lstStyle>
            <a:lvl1pPr marL="0" indent="0">
              <a:buNone/>
              <a:defRPr/>
            </a:lvl1pPr>
          </a:lstStyle>
          <a:p>
            <a:endParaRPr lang="en-US" dirty="0"/>
          </a:p>
        </p:txBody>
      </p:sp>
      <p:sp>
        <p:nvSpPr>
          <p:cNvPr id="29" name="Freeform: Shape 28">
            <a:extLst>
              <a:ext uri="{FF2B5EF4-FFF2-40B4-BE49-F238E27FC236}">
                <a16:creationId xmlns:a16="http://schemas.microsoft.com/office/drawing/2014/main" id="{CAAAD3B4-3AD9-4D45-B7DD-4E1A9FA76829}"/>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276139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3563017" cy="1587317"/>
          </a:xfrm>
        </p:spPr>
        <p:txBody>
          <a:bodyPr anchor="t" anchorCtr="0"/>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3560980" cy="3553327"/>
          </a:xfrm>
        </p:spPr>
        <p:txBody>
          <a:bodyPr>
            <a:normAutofit/>
          </a:bodyPr>
          <a:lstStyle>
            <a:lvl1pPr marL="0" indent="0">
              <a:buNone/>
              <a:defRPr sz="2400"/>
            </a:lvl1pPr>
            <a:lvl2pPr marL="344488" indent="-230188">
              <a:buFont typeface="Arial" panose="020B0604020202020204" pitchFamily="34" charset="0"/>
              <a:buChar char="•"/>
              <a:defRPr/>
            </a:lvl2pPr>
            <a:lvl3pPr marL="687388" indent="-227013">
              <a:buFont typeface="Arial" panose="020B0604020202020204" pitchFamily="34" charset="0"/>
              <a:buChar char="•"/>
              <a:defRPr/>
            </a:lvl3pPr>
            <a:lvl4pPr marL="1144588" indent="-230188">
              <a:defRPr/>
            </a:lvl4pPr>
            <a:lvl5pPr marL="1484313" indent="-22542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pic>
        <p:nvPicPr>
          <p:cNvPr id="38" name="Picture 37">
            <a:extLst>
              <a:ext uri="{FF2B5EF4-FFF2-40B4-BE49-F238E27FC236}">
                <a16:creationId xmlns:a16="http://schemas.microsoft.com/office/drawing/2014/main" id="{717FC47E-B1CD-4090-A8FA-3A2BF49ACB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pic>
        <p:nvPicPr>
          <p:cNvPr id="15" name="Picture 14">
            <a:extLst>
              <a:ext uri="{FF2B5EF4-FFF2-40B4-BE49-F238E27FC236}">
                <a16:creationId xmlns:a16="http://schemas.microsoft.com/office/drawing/2014/main" id="{BBFDDD2C-1294-4E44-A647-15AE822EC4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088069" y="1981"/>
            <a:ext cx="6163713" cy="6851953"/>
          </a:xfrm>
          <a:prstGeom prst="rect">
            <a:avLst/>
          </a:prstGeom>
        </p:spPr>
      </p:pic>
      <p:sp>
        <p:nvSpPr>
          <p:cNvPr id="16" name="Freeform: Shape 15">
            <a:extLst>
              <a:ext uri="{FF2B5EF4-FFF2-40B4-BE49-F238E27FC236}">
                <a16:creationId xmlns:a16="http://schemas.microsoft.com/office/drawing/2014/main" id="{D588684C-53E4-47BD-A305-C6CBEACE5C13}"/>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3553863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3563017" cy="1587317"/>
          </a:xfrm>
        </p:spPr>
        <p:txBody>
          <a:body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3560980" cy="3553327"/>
          </a:xfrm>
        </p:spPr>
        <p:txBody>
          <a:bodyPr>
            <a:normAutofit/>
          </a:bodyPr>
          <a:lstStyle>
            <a:lvl1pPr marL="0" indent="0">
              <a:buNone/>
              <a:defRPr sz="2000" b="0"/>
            </a:lvl1pPr>
            <a:lvl2pPr marL="344488" indent="-230188">
              <a:buFont typeface="Arial" panose="020B0604020202020204" pitchFamily="34" charset="0"/>
              <a:buChar char="•"/>
              <a:defRPr/>
            </a:lvl2pPr>
            <a:lvl3pPr marL="744538" indent="-287338">
              <a:buFont typeface="Arial" panose="020B0604020202020204" pitchFamily="34" charset="0"/>
              <a:buChar char="•"/>
              <a:defRPr/>
            </a:lvl3pPr>
            <a:lvl4pPr marL="1027113" indent="-225425">
              <a:defRPr/>
            </a:lvl4pPr>
            <a:lvl5pPr marL="1371600" indent="-2317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pic>
        <p:nvPicPr>
          <p:cNvPr id="38" name="Picture 37">
            <a:extLst>
              <a:ext uri="{FF2B5EF4-FFF2-40B4-BE49-F238E27FC236}">
                <a16:creationId xmlns:a16="http://schemas.microsoft.com/office/drawing/2014/main" id="{717FC47E-B1CD-4090-A8FA-3A2BF49ACB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16" name="Freeform: Shape 15">
            <a:extLst>
              <a:ext uri="{FF2B5EF4-FFF2-40B4-BE49-F238E27FC236}">
                <a16:creationId xmlns:a16="http://schemas.microsoft.com/office/drawing/2014/main" id="{D588684C-53E4-47BD-A305-C6CBEACE5C13}"/>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pic>
        <p:nvPicPr>
          <p:cNvPr id="8" name="Picture 7">
            <a:extLst>
              <a:ext uri="{FF2B5EF4-FFF2-40B4-BE49-F238E27FC236}">
                <a16:creationId xmlns:a16="http://schemas.microsoft.com/office/drawing/2014/main" id="{4C412611-57B1-455E-A28A-FC1E9D8DCE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03729" y="-1"/>
            <a:ext cx="5761838" cy="6866571"/>
          </a:xfrm>
          <a:prstGeom prst="rect">
            <a:avLst/>
          </a:prstGeom>
        </p:spPr>
      </p:pic>
    </p:spTree>
    <p:extLst>
      <p:ext uri="{BB962C8B-B14F-4D97-AF65-F5344CB8AC3E}">
        <p14:creationId xmlns:p14="http://schemas.microsoft.com/office/powerpoint/2010/main" val="1131158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70" name="Picture 2">
            <a:extLst>
              <a:ext uri="{FF2B5EF4-FFF2-40B4-BE49-F238E27FC236}">
                <a16:creationId xmlns:a16="http://schemas.microsoft.com/office/drawing/2014/main" id="{C83EF9E4-691E-43BC-8FCB-B6CFF44D9E7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a:xfrm>
            <a:off x="5443756" y="15876"/>
            <a:ext cx="6748245" cy="6858000"/>
          </a:xfrm>
          <a:prstGeom prst="rect">
            <a:avLst/>
          </a:prstGeom>
        </p:spPr>
      </p:pic>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2" y="457200"/>
            <a:ext cx="2878476" cy="1587317"/>
          </a:xfrm>
        </p:spPr>
        <p:txBody>
          <a:body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2876830" cy="3553327"/>
          </a:xfrm>
        </p:spPr>
        <p:txBody>
          <a:bodyPr>
            <a:normAutofit/>
          </a:bodyPr>
          <a:lstStyle>
            <a:lvl1pPr marL="0" indent="0">
              <a:buNone/>
              <a:defRPr sz="2000"/>
            </a:lvl1pPr>
            <a:lvl2pPr marL="457200" indent="0">
              <a:buNone/>
              <a:defRPr/>
            </a:lvl2pPr>
            <a:lvl3pPr marL="914400" indent="0">
              <a:buNone/>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pic>
        <p:nvPicPr>
          <p:cNvPr id="38" name="Picture 37">
            <a:extLst>
              <a:ext uri="{FF2B5EF4-FFF2-40B4-BE49-F238E27FC236}">
                <a16:creationId xmlns:a16="http://schemas.microsoft.com/office/drawing/2014/main" id="{717FC47E-B1CD-4090-A8FA-3A2BF49ACB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15" name="Freeform: Shape 14">
            <a:extLst>
              <a:ext uri="{FF2B5EF4-FFF2-40B4-BE49-F238E27FC236}">
                <a16:creationId xmlns:a16="http://schemas.microsoft.com/office/drawing/2014/main" id="{44F96138-DA99-453C-AD0E-DA9C88D02CCA}"/>
              </a:ext>
            </a:extLst>
          </p:cNvPr>
          <p:cNvSpPr/>
          <p:nvPr userDrawn="1"/>
        </p:nvSpPr>
        <p:spPr>
          <a:xfrm>
            <a:off x="4109026" y="1305613"/>
            <a:ext cx="2377440" cy="4726254"/>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1">
              <a:lumMod val="50000"/>
            </a:schemeClr>
          </a:solidFill>
          <a:ln w="152939"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1A58A13-5DD6-4799-ABBE-E57407C31A61}"/>
              </a:ext>
            </a:extLst>
          </p:cNvPr>
          <p:cNvSpPr/>
          <p:nvPr userDrawn="1"/>
        </p:nvSpPr>
        <p:spPr>
          <a:xfrm>
            <a:off x="6873436" y="1305613"/>
            <a:ext cx="2377440" cy="4726254"/>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2"/>
          </a:solidFill>
          <a:ln w="152939"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C716DAE6-DFCA-4FE0-968B-50569950490A}"/>
              </a:ext>
            </a:extLst>
          </p:cNvPr>
          <p:cNvSpPr/>
          <p:nvPr userDrawn="1"/>
        </p:nvSpPr>
        <p:spPr>
          <a:xfrm>
            <a:off x="9637846" y="1305613"/>
            <a:ext cx="2377440" cy="4726254"/>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4"/>
          </a:solidFill>
          <a:ln w="152939" cap="flat">
            <a:noFill/>
            <a:prstDash val="solid"/>
            <a:miter/>
          </a:ln>
        </p:spPr>
        <p:txBody>
          <a:bodyPr rtlCol="0" anchor="ctr"/>
          <a:lstStyle/>
          <a:p>
            <a:endParaRPr lang="en-US" dirty="0"/>
          </a:p>
        </p:txBody>
      </p:sp>
      <p:sp>
        <p:nvSpPr>
          <p:cNvPr id="18" name="Text Placeholder 4">
            <a:extLst>
              <a:ext uri="{FF2B5EF4-FFF2-40B4-BE49-F238E27FC236}">
                <a16:creationId xmlns:a16="http://schemas.microsoft.com/office/drawing/2014/main" id="{9A00B547-5087-4D09-B2CF-394AAF2254F2}"/>
              </a:ext>
            </a:extLst>
          </p:cNvPr>
          <p:cNvSpPr>
            <a:spLocks noGrp="1"/>
          </p:cNvSpPr>
          <p:nvPr>
            <p:ph type="body" sz="quarter" idx="15"/>
          </p:nvPr>
        </p:nvSpPr>
        <p:spPr>
          <a:xfrm>
            <a:off x="4379091" y="1562100"/>
            <a:ext cx="1859956" cy="1200919"/>
          </a:xfrm>
        </p:spPr>
        <p:txBody>
          <a:bodyPr anchor="b"/>
          <a:lstStyle>
            <a:lvl1pPr marL="0" indent="0">
              <a:buNone/>
              <a:defRPr b="1">
                <a:solidFill>
                  <a:schemeClr val="bg1"/>
                </a:solidFill>
              </a:defRPr>
            </a:lvl1pPr>
          </a:lstStyle>
          <a:p>
            <a:pPr lvl="0"/>
            <a:r>
              <a:rPr lang="en-US" dirty="0"/>
              <a:t>Click to edit</a:t>
            </a:r>
          </a:p>
        </p:txBody>
      </p:sp>
      <p:sp>
        <p:nvSpPr>
          <p:cNvPr id="19" name="Text Placeholder 4">
            <a:extLst>
              <a:ext uri="{FF2B5EF4-FFF2-40B4-BE49-F238E27FC236}">
                <a16:creationId xmlns:a16="http://schemas.microsoft.com/office/drawing/2014/main" id="{4DCF6972-4B41-456E-B8FA-206D128AED8D}"/>
              </a:ext>
            </a:extLst>
          </p:cNvPr>
          <p:cNvSpPr>
            <a:spLocks noGrp="1"/>
          </p:cNvSpPr>
          <p:nvPr>
            <p:ph type="body" sz="quarter" idx="16"/>
          </p:nvPr>
        </p:nvSpPr>
        <p:spPr>
          <a:xfrm>
            <a:off x="4379091" y="2991936"/>
            <a:ext cx="1857879" cy="2843460"/>
          </a:xfrm>
        </p:spPr>
        <p:txBody>
          <a:bodyPr>
            <a:normAutofit/>
          </a:bodyPr>
          <a:lstStyle>
            <a:lvl1pPr marL="0" indent="0">
              <a:buNone/>
              <a:defRPr sz="1800" b="0">
                <a:solidFill>
                  <a:schemeClr val="bg1"/>
                </a:solidFill>
              </a:defRPr>
            </a:lvl1pPr>
          </a:lstStyle>
          <a:p>
            <a:pPr lvl="0"/>
            <a:r>
              <a:rPr lang="en-US" dirty="0"/>
              <a:t>Click to edit</a:t>
            </a:r>
          </a:p>
        </p:txBody>
      </p:sp>
      <p:sp>
        <p:nvSpPr>
          <p:cNvPr id="20" name="Text Placeholder 4">
            <a:extLst>
              <a:ext uri="{FF2B5EF4-FFF2-40B4-BE49-F238E27FC236}">
                <a16:creationId xmlns:a16="http://schemas.microsoft.com/office/drawing/2014/main" id="{21D528AE-2F56-4106-BB2E-2D2DC670590A}"/>
              </a:ext>
            </a:extLst>
          </p:cNvPr>
          <p:cNvSpPr>
            <a:spLocks noGrp="1"/>
          </p:cNvSpPr>
          <p:nvPr>
            <p:ph type="body" sz="quarter" idx="17"/>
          </p:nvPr>
        </p:nvSpPr>
        <p:spPr>
          <a:xfrm>
            <a:off x="7139653" y="1562100"/>
            <a:ext cx="1859956" cy="1200919"/>
          </a:xfrm>
        </p:spPr>
        <p:txBody>
          <a:bodyPr anchor="b"/>
          <a:lstStyle>
            <a:lvl1pPr marL="0" indent="0">
              <a:buNone/>
              <a:defRPr b="1">
                <a:solidFill>
                  <a:schemeClr val="bg1"/>
                </a:solidFill>
              </a:defRPr>
            </a:lvl1pPr>
          </a:lstStyle>
          <a:p>
            <a:pPr lvl="0"/>
            <a:r>
              <a:rPr lang="en-US" dirty="0"/>
              <a:t>Click to edit</a:t>
            </a:r>
          </a:p>
        </p:txBody>
      </p:sp>
      <p:sp>
        <p:nvSpPr>
          <p:cNvPr id="21" name="Text Placeholder 4">
            <a:extLst>
              <a:ext uri="{FF2B5EF4-FFF2-40B4-BE49-F238E27FC236}">
                <a16:creationId xmlns:a16="http://schemas.microsoft.com/office/drawing/2014/main" id="{C7B6D153-8B52-4F2A-AB6F-F486B3F190A9}"/>
              </a:ext>
            </a:extLst>
          </p:cNvPr>
          <p:cNvSpPr>
            <a:spLocks noGrp="1"/>
          </p:cNvSpPr>
          <p:nvPr>
            <p:ph type="body" sz="quarter" idx="18"/>
          </p:nvPr>
        </p:nvSpPr>
        <p:spPr>
          <a:xfrm>
            <a:off x="7139653" y="2991936"/>
            <a:ext cx="1857879" cy="2843460"/>
          </a:xfrm>
        </p:spPr>
        <p:txBody>
          <a:bodyPr>
            <a:normAutofit/>
          </a:bodyPr>
          <a:lstStyle>
            <a:lvl1pPr marL="0" indent="0">
              <a:buNone/>
              <a:defRPr sz="1800" b="0">
                <a:solidFill>
                  <a:schemeClr val="bg1"/>
                </a:solidFill>
              </a:defRPr>
            </a:lvl1pPr>
          </a:lstStyle>
          <a:p>
            <a:pPr lvl="0"/>
            <a:r>
              <a:rPr lang="en-US" dirty="0"/>
              <a:t>Click to edit</a:t>
            </a:r>
          </a:p>
        </p:txBody>
      </p:sp>
      <p:sp>
        <p:nvSpPr>
          <p:cNvPr id="22" name="Text Placeholder 4">
            <a:extLst>
              <a:ext uri="{FF2B5EF4-FFF2-40B4-BE49-F238E27FC236}">
                <a16:creationId xmlns:a16="http://schemas.microsoft.com/office/drawing/2014/main" id="{0B6E06D9-E4FD-4760-92DE-4EB36C01083C}"/>
              </a:ext>
            </a:extLst>
          </p:cNvPr>
          <p:cNvSpPr>
            <a:spLocks noGrp="1"/>
          </p:cNvSpPr>
          <p:nvPr>
            <p:ph type="body" sz="quarter" idx="19"/>
          </p:nvPr>
        </p:nvSpPr>
        <p:spPr>
          <a:xfrm>
            <a:off x="9900215" y="1562100"/>
            <a:ext cx="1859956" cy="1200919"/>
          </a:xfrm>
        </p:spPr>
        <p:txBody>
          <a:bodyPr anchor="b"/>
          <a:lstStyle>
            <a:lvl1pPr marL="0" indent="0">
              <a:buNone/>
              <a:defRPr b="1">
                <a:solidFill>
                  <a:schemeClr val="bg1"/>
                </a:solidFill>
              </a:defRPr>
            </a:lvl1pPr>
          </a:lstStyle>
          <a:p>
            <a:pPr lvl="0"/>
            <a:r>
              <a:rPr lang="en-US" dirty="0"/>
              <a:t>Click to edit</a:t>
            </a:r>
          </a:p>
        </p:txBody>
      </p:sp>
      <p:sp>
        <p:nvSpPr>
          <p:cNvPr id="23" name="Text Placeholder 4">
            <a:extLst>
              <a:ext uri="{FF2B5EF4-FFF2-40B4-BE49-F238E27FC236}">
                <a16:creationId xmlns:a16="http://schemas.microsoft.com/office/drawing/2014/main" id="{A3DF538C-AADC-43A7-A4CC-68E1DC250306}"/>
              </a:ext>
            </a:extLst>
          </p:cNvPr>
          <p:cNvSpPr>
            <a:spLocks noGrp="1"/>
          </p:cNvSpPr>
          <p:nvPr>
            <p:ph type="body" sz="quarter" idx="20"/>
          </p:nvPr>
        </p:nvSpPr>
        <p:spPr>
          <a:xfrm>
            <a:off x="9900215" y="2991936"/>
            <a:ext cx="1857879" cy="2843460"/>
          </a:xfrm>
        </p:spPr>
        <p:txBody>
          <a:bodyPr>
            <a:normAutofit/>
          </a:bodyPr>
          <a:lstStyle>
            <a:lvl1pPr marL="0" indent="0">
              <a:buNone/>
              <a:defRPr sz="1800" b="0">
                <a:solidFill>
                  <a:schemeClr val="bg1"/>
                </a:solidFill>
              </a:defRPr>
            </a:lvl1pPr>
          </a:lstStyle>
          <a:p>
            <a:pPr lvl="0"/>
            <a:r>
              <a:rPr lang="en-US" dirty="0"/>
              <a:t>Click to edit</a:t>
            </a:r>
          </a:p>
        </p:txBody>
      </p:sp>
      <p:sp>
        <p:nvSpPr>
          <p:cNvPr id="24" name="Freeform: Shape 23">
            <a:extLst>
              <a:ext uri="{FF2B5EF4-FFF2-40B4-BE49-F238E27FC236}">
                <a16:creationId xmlns:a16="http://schemas.microsoft.com/office/drawing/2014/main" id="{4A9F055F-9E4D-43A5-84AD-91568F55401A}"/>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59777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70" name="Picture 2">
            <a:extLst>
              <a:ext uri="{FF2B5EF4-FFF2-40B4-BE49-F238E27FC236}">
                <a16:creationId xmlns:a16="http://schemas.microsoft.com/office/drawing/2014/main" id="{C83EF9E4-691E-43BC-8FCB-B6CFF44D9E7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a:xfrm>
            <a:off x="5443756" y="15876"/>
            <a:ext cx="6748245" cy="6858000"/>
          </a:xfrm>
          <a:prstGeom prst="rect">
            <a:avLst/>
          </a:prstGeom>
        </p:spPr>
      </p:pic>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2" y="457200"/>
            <a:ext cx="4631588" cy="728143"/>
          </a:xfrm>
        </p:spPr>
        <p:txBody>
          <a:bodyPr/>
          <a:lstStyle/>
          <a:p>
            <a:r>
              <a:rPr lang="en-US" dirty="0"/>
              <a:t>Click to edit</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pic>
        <p:nvPicPr>
          <p:cNvPr id="38" name="Picture 37">
            <a:extLst>
              <a:ext uri="{FF2B5EF4-FFF2-40B4-BE49-F238E27FC236}">
                <a16:creationId xmlns:a16="http://schemas.microsoft.com/office/drawing/2014/main" id="{717FC47E-B1CD-4090-A8FA-3A2BF49ACB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15" name="Freeform: Shape 14">
            <a:extLst>
              <a:ext uri="{FF2B5EF4-FFF2-40B4-BE49-F238E27FC236}">
                <a16:creationId xmlns:a16="http://schemas.microsoft.com/office/drawing/2014/main" id="{44F96138-DA99-453C-AD0E-DA9C88D02CCA}"/>
              </a:ext>
            </a:extLst>
          </p:cNvPr>
          <p:cNvSpPr/>
          <p:nvPr userDrawn="1"/>
        </p:nvSpPr>
        <p:spPr>
          <a:xfrm>
            <a:off x="3441083" y="1305613"/>
            <a:ext cx="2377440" cy="4726254"/>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1">
              <a:lumMod val="40000"/>
              <a:lumOff val="60000"/>
            </a:schemeClr>
          </a:solidFill>
          <a:ln w="152939" cap="flat">
            <a:noFill/>
            <a:prstDash val="solid"/>
            <a:miter/>
          </a:ln>
        </p:spPr>
        <p:txBody>
          <a:bodyPr rtlCol="0" anchor="ctr"/>
          <a:lstStyle/>
          <a:p>
            <a:endParaRPr lang="en-US" dirty="0">
              <a:solidFill>
                <a:schemeClr val="tx1"/>
              </a:solidFill>
            </a:endParaRPr>
          </a:p>
        </p:txBody>
      </p:sp>
      <p:sp>
        <p:nvSpPr>
          <p:cNvPr id="16" name="Freeform: Shape 15">
            <a:extLst>
              <a:ext uri="{FF2B5EF4-FFF2-40B4-BE49-F238E27FC236}">
                <a16:creationId xmlns:a16="http://schemas.microsoft.com/office/drawing/2014/main" id="{D1A58A13-5DD6-4799-ABBE-E57407C31A61}"/>
              </a:ext>
            </a:extLst>
          </p:cNvPr>
          <p:cNvSpPr/>
          <p:nvPr userDrawn="1"/>
        </p:nvSpPr>
        <p:spPr>
          <a:xfrm>
            <a:off x="6205493" y="1305613"/>
            <a:ext cx="2377440" cy="4726254"/>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1">
              <a:lumMod val="40000"/>
              <a:lumOff val="60000"/>
            </a:schemeClr>
          </a:solidFill>
          <a:ln w="152939" cap="flat">
            <a:noFill/>
            <a:prstDash val="solid"/>
            <a:miter/>
          </a:ln>
        </p:spPr>
        <p:txBody>
          <a:bodyPr rtlCol="0" anchor="ctr"/>
          <a:lstStyle/>
          <a:p>
            <a:endParaRPr lang="en-US" dirty="0">
              <a:solidFill>
                <a:schemeClr val="tx1"/>
              </a:solidFill>
            </a:endParaRPr>
          </a:p>
        </p:txBody>
      </p:sp>
      <p:sp>
        <p:nvSpPr>
          <p:cNvPr id="17" name="Freeform: Shape 16">
            <a:extLst>
              <a:ext uri="{FF2B5EF4-FFF2-40B4-BE49-F238E27FC236}">
                <a16:creationId xmlns:a16="http://schemas.microsoft.com/office/drawing/2014/main" id="{C716DAE6-DFCA-4FE0-968B-50569950490A}"/>
              </a:ext>
            </a:extLst>
          </p:cNvPr>
          <p:cNvSpPr/>
          <p:nvPr userDrawn="1"/>
        </p:nvSpPr>
        <p:spPr>
          <a:xfrm>
            <a:off x="8969903" y="1305613"/>
            <a:ext cx="2377440" cy="4726254"/>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1">
              <a:lumMod val="40000"/>
              <a:lumOff val="60000"/>
            </a:schemeClr>
          </a:solidFill>
          <a:ln w="152939" cap="flat">
            <a:noFill/>
            <a:prstDash val="solid"/>
            <a:miter/>
          </a:ln>
        </p:spPr>
        <p:txBody>
          <a:bodyPr rtlCol="0" anchor="ctr"/>
          <a:lstStyle/>
          <a:p>
            <a:endParaRPr lang="en-US" dirty="0">
              <a:solidFill>
                <a:schemeClr val="tx1"/>
              </a:solidFill>
            </a:endParaRPr>
          </a:p>
        </p:txBody>
      </p:sp>
      <p:sp>
        <p:nvSpPr>
          <p:cNvPr id="18" name="Text Placeholder 4">
            <a:extLst>
              <a:ext uri="{FF2B5EF4-FFF2-40B4-BE49-F238E27FC236}">
                <a16:creationId xmlns:a16="http://schemas.microsoft.com/office/drawing/2014/main" id="{9A00B547-5087-4D09-B2CF-394AAF2254F2}"/>
              </a:ext>
            </a:extLst>
          </p:cNvPr>
          <p:cNvSpPr>
            <a:spLocks noGrp="1"/>
          </p:cNvSpPr>
          <p:nvPr>
            <p:ph type="body" sz="quarter" idx="15"/>
          </p:nvPr>
        </p:nvSpPr>
        <p:spPr>
          <a:xfrm>
            <a:off x="3711148" y="1562100"/>
            <a:ext cx="1859956" cy="1200919"/>
          </a:xfrm>
        </p:spPr>
        <p:txBody>
          <a:bodyPr anchor="b"/>
          <a:lstStyle>
            <a:lvl1pPr marL="0" indent="0">
              <a:buNone/>
              <a:defRPr b="1">
                <a:solidFill>
                  <a:schemeClr val="tx1"/>
                </a:solidFill>
              </a:defRPr>
            </a:lvl1pPr>
          </a:lstStyle>
          <a:p>
            <a:pPr lvl="0"/>
            <a:r>
              <a:rPr lang="en-US" dirty="0"/>
              <a:t>Click to edit</a:t>
            </a:r>
          </a:p>
        </p:txBody>
      </p:sp>
      <p:sp>
        <p:nvSpPr>
          <p:cNvPr id="19" name="Text Placeholder 4">
            <a:extLst>
              <a:ext uri="{FF2B5EF4-FFF2-40B4-BE49-F238E27FC236}">
                <a16:creationId xmlns:a16="http://schemas.microsoft.com/office/drawing/2014/main" id="{4DCF6972-4B41-456E-B8FA-206D128AED8D}"/>
              </a:ext>
            </a:extLst>
          </p:cNvPr>
          <p:cNvSpPr>
            <a:spLocks noGrp="1"/>
          </p:cNvSpPr>
          <p:nvPr>
            <p:ph type="body" sz="quarter" idx="16"/>
          </p:nvPr>
        </p:nvSpPr>
        <p:spPr>
          <a:xfrm>
            <a:off x="3711148" y="2991936"/>
            <a:ext cx="1857879" cy="2843460"/>
          </a:xfrm>
        </p:spPr>
        <p:txBody>
          <a:bodyPr>
            <a:normAutofit/>
          </a:bodyPr>
          <a:lstStyle>
            <a:lvl1pPr marL="0" indent="0">
              <a:buNone/>
              <a:defRPr sz="1800" b="0">
                <a:solidFill>
                  <a:schemeClr val="tx1"/>
                </a:solidFill>
              </a:defRPr>
            </a:lvl1pPr>
          </a:lstStyle>
          <a:p>
            <a:pPr lvl="0"/>
            <a:r>
              <a:rPr lang="en-US" dirty="0"/>
              <a:t>Click to edit</a:t>
            </a:r>
          </a:p>
        </p:txBody>
      </p:sp>
      <p:sp>
        <p:nvSpPr>
          <p:cNvPr id="20" name="Text Placeholder 4">
            <a:extLst>
              <a:ext uri="{FF2B5EF4-FFF2-40B4-BE49-F238E27FC236}">
                <a16:creationId xmlns:a16="http://schemas.microsoft.com/office/drawing/2014/main" id="{21D528AE-2F56-4106-BB2E-2D2DC670590A}"/>
              </a:ext>
            </a:extLst>
          </p:cNvPr>
          <p:cNvSpPr>
            <a:spLocks noGrp="1"/>
          </p:cNvSpPr>
          <p:nvPr>
            <p:ph type="body" sz="quarter" idx="17"/>
          </p:nvPr>
        </p:nvSpPr>
        <p:spPr>
          <a:xfrm>
            <a:off x="6471710" y="1562100"/>
            <a:ext cx="1859956" cy="1200919"/>
          </a:xfrm>
        </p:spPr>
        <p:txBody>
          <a:bodyPr anchor="b"/>
          <a:lstStyle>
            <a:lvl1pPr marL="0" indent="0">
              <a:buNone/>
              <a:defRPr b="1">
                <a:solidFill>
                  <a:schemeClr val="tx1"/>
                </a:solidFill>
              </a:defRPr>
            </a:lvl1pPr>
          </a:lstStyle>
          <a:p>
            <a:pPr lvl="0"/>
            <a:r>
              <a:rPr lang="en-US" dirty="0"/>
              <a:t>Click to edit</a:t>
            </a:r>
          </a:p>
        </p:txBody>
      </p:sp>
      <p:sp>
        <p:nvSpPr>
          <p:cNvPr id="21" name="Text Placeholder 4">
            <a:extLst>
              <a:ext uri="{FF2B5EF4-FFF2-40B4-BE49-F238E27FC236}">
                <a16:creationId xmlns:a16="http://schemas.microsoft.com/office/drawing/2014/main" id="{C7B6D153-8B52-4F2A-AB6F-F486B3F190A9}"/>
              </a:ext>
            </a:extLst>
          </p:cNvPr>
          <p:cNvSpPr>
            <a:spLocks noGrp="1"/>
          </p:cNvSpPr>
          <p:nvPr>
            <p:ph type="body" sz="quarter" idx="18"/>
          </p:nvPr>
        </p:nvSpPr>
        <p:spPr>
          <a:xfrm>
            <a:off x="6471710" y="2991936"/>
            <a:ext cx="1857879" cy="2843460"/>
          </a:xfrm>
        </p:spPr>
        <p:txBody>
          <a:bodyPr>
            <a:normAutofit/>
          </a:bodyPr>
          <a:lstStyle>
            <a:lvl1pPr marL="0" indent="0">
              <a:buNone/>
              <a:defRPr sz="1800" b="0">
                <a:solidFill>
                  <a:schemeClr val="tx1"/>
                </a:solidFill>
              </a:defRPr>
            </a:lvl1pPr>
          </a:lstStyle>
          <a:p>
            <a:pPr lvl="0"/>
            <a:r>
              <a:rPr lang="en-US" dirty="0"/>
              <a:t>Click to edit</a:t>
            </a:r>
          </a:p>
        </p:txBody>
      </p:sp>
      <p:sp>
        <p:nvSpPr>
          <p:cNvPr id="22" name="Text Placeholder 4">
            <a:extLst>
              <a:ext uri="{FF2B5EF4-FFF2-40B4-BE49-F238E27FC236}">
                <a16:creationId xmlns:a16="http://schemas.microsoft.com/office/drawing/2014/main" id="{0B6E06D9-E4FD-4760-92DE-4EB36C01083C}"/>
              </a:ext>
            </a:extLst>
          </p:cNvPr>
          <p:cNvSpPr>
            <a:spLocks noGrp="1"/>
          </p:cNvSpPr>
          <p:nvPr>
            <p:ph type="body" sz="quarter" idx="19"/>
          </p:nvPr>
        </p:nvSpPr>
        <p:spPr>
          <a:xfrm>
            <a:off x="9232272" y="1562100"/>
            <a:ext cx="1859956" cy="1200919"/>
          </a:xfrm>
        </p:spPr>
        <p:txBody>
          <a:bodyPr anchor="b"/>
          <a:lstStyle>
            <a:lvl1pPr marL="0" indent="0">
              <a:buNone/>
              <a:defRPr b="1">
                <a:solidFill>
                  <a:schemeClr val="tx1"/>
                </a:solidFill>
              </a:defRPr>
            </a:lvl1pPr>
          </a:lstStyle>
          <a:p>
            <a:pPr lvl="0"/>
            <a:r>
              <a:rPr lang="en-US" dirty="0"/>
              <a:t>Click to edit</a:t>
            </a:r>
          </a:p>
        </p:txBody>
      </p:sp>
      <p:sp>
        <p:nvSpPr>
          <p:cNvPr id="23" name="Text Placeholder 4">
            <a:extLst>
              <a:ext uri="{FF2B5EF4-FFF2-40B4-BE49-F238E27FC236}">
                <a16:creationId xmlns:a16="http://schemas.microsoft.com/office/drawing/2014/main" id="{A3DF538C-AADC-43A7-A4CC-68E1DC250306}"/>
              </a:ext>
            </a:extLst>
          </p:cNvPr>
          <p:cNvSpPr>
            <a:spLocks noGrp="1"/>
          </p:cNvSpPr>
          <p:nvPr>
            <p:ph type="body" sz="quarter" idx="20"/>
          </p:nvPr>
        </p:nvSpPr>
        <p:spPr>
          <a:xfrm>
            <a:off x="9232272" y="2991936"/>
            <a:ext cx="1857879" cy="2843460"/>
          </a:xfrm>
        </p:spPr>
        <p:txBody>
          <a:bodyPr>
            <a:normAutofit/>
          </a:bodyPr>
          <a:lstStyle>
            <a:lvl1pPr marL="0" indent="0">
              <a:buNone/>
              <a:defRPr sz="1800" b="0">
                <a:solidFill>
                  <a:schemeClr val="tx1"/>
                </a:solidFill>
              </a:defRPr>
            </a:lvl1pPr>
          </a:lstStyle>
          <a:p>
            <a:pPr lvl="0"/>
            <a:r>
              <a:rPr lang="en-US" dirty="0"/>
              <a:t>Click to edit</a:t>
            </a:r>
          </a:p>
        </p:txBody>
      </p:sp>
      <p:sp>
        <p:nvSpPr>
          <p:cNvPr id="24" name="Freeform: Shape 23">
            <a:extLst>
              <a:ext uri="{FF2B5EF4-FFF2-40B4-BE49-F238E27FC236}">
                <a16:creationId xmlns:a16="http://schemas.microsoft.com/office/drawing/2014/main" id="{4A9F055F-9E4D-43A5-84AD-91568F55401A}"/>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7220461B-E6AF-4645-A1A2-76292AF45EA5}"/>
              </a:ext>
            </a:extLst>
          </p:cNvPr>
          <p:cNvSpPr/>
          <p:nvPr userDrawn="1"/>
        </p:nvSpPr>
        <p:spPr>
          <a:xfrm>
            <a:off x="645261" y="1305613"/>
            <a:ext cx="2377440" cy="4726254"/>
          </a:xfrm>
          <a:custGeom>
            <a:avLst/>
            <a:gdLst>
              <a:gd name="connsiteX0" fmla="*/ 0 w 2676661"/>
              <a:gd name="connsiteY0" fmla="*/ 0 h 2676661"/>
              <a:gd name="connsiteX1" fmla="*/ 2676662 w 2676661"/>
              <a:gd name="connsiteY1" fmla="*/ 0 h 2676661"/>
              <a:gd name="connsiteX2" fmla="*/ 2676662 w 2676661"/>
              <a:gd name="connsiteY2" fmla="*/ 2676662 h 2676661"/>
              <a:gd name="connsiteX3" fmla="*/ 0 w 2676661"/>
              <a:gd name="connsiteY3" fmla="*/ 2676662 h 2676661"/>
            </a:gdLst>
            <a:ahLst/>
            <a:cxnLst>
              <a:cxn ang="0">
                <a:pos x="connsiteX0" y="connsiteY0"/>
              </a:cxn>
              <a:cxn ang="0">
                <a:pos x="connsiteX1" y="connsiteY1"/>
              </a:cxn>
              <a:cxn ang="0">
                <a:pos x="connsiteX2" y="connsiteY2"/>
              </a:cxn>
              <a:cxn ang="0">
                <a:pos x="connsiteX3" y="connsiteY3"/>
              </a:cxn>
            </a:cxnLst>
            <a:rect l="l" t="t" r="r" b="b"/>
            <a:pathLst>
              <a:path w="2676661" h="2676661">
                <a:moveTo>
                  <a:pt x="0" y="0"/>
                </a:moveTo>
                <a:lnTo>
                  <a:pt x="2676662" y="0"/>
                </a:lnTo>
                <a:lnTo>
                  <a:pt x="2676662" y="2676662"/>
                </a:lnTo>
                <a:lnTo>
                  <a:pt x="0" y="2676662"/>
                </a:lnTo>
                <a:close/>
              </a:path>
            </a:pathLst>
          </a:custGeom>
          <a:solidFill>
            <a:schemeClr val="accent1">
              <a:lumMod val="40000"/>
              <a:lumOff val="60000"/>
            </a:schemeClr>
          </a:solidFill>
          <a:ln w="152939" cap="flat">
            <a:noFill/>
            <a:prstDash val="solid"/>
            <a:miter/>
          </a:ln>
        </p:spPr>
        <p:txBody>
          <a:bodyPr rtlCol="0" anchor="ctr"/>
          <a:lstStyle/>
          <a:p>
            <a:endParaRPr lang="en-US" dirty="0"/>
          </a:p>
        </p:txBody>
      </p:sp>
      <p:sp>
        <p:nvSpPr>
          <p:cNvPr id="26" name="Text Placeholder 4">
            <a:extLst>
              <a:ext uri="{FF2B5EF4-FFF2-40B4-BE49-F238E27FC236}">
                <a16:creationId xmlns:a16="http://schemas.microsoft.com/office/drawing/2014/main" id="{DD545914-AA1A-425A-AF30-FD94DB54BAA4}"/>
              </a:ext>
            </a:extLst>
          </p:cNvPr>
          <p:cNvSpPr>
            <a:spLocks noGrp="1"/>
          </p:cNvSpPr>
          <p:nvPr>
            <p:ph type="body" sz="quarter" idx="21"/>
          </p:nvPr>
        </p:nvSpPr>
        <p:spPr>
          <a:xfrm>
            <a:off x="915326" y="1562100"/>
            <a:ext cx="1859956" cy="1200919"/>
          </a:xfrm>
        </p:spPr>
        <p:txBody>
          <a:bodyPr anchor="b"/>
          <a:lstStyle>
            <a:lvl1pPr marL="0" indent="0">
              <a:buNone/>
              <a:defRPr b="1">
                <a:solidFill>
                  <a:schemeClr val="tx1"/>
                </a:solidFill>
              </a:defRPr>
            </a:lvl1pPr>
          </a:lstStyle>
          <a:p>
            <a:pPr lvl="0"/>
            <a:r>
              <a:rPr lang="en-US" dirty="0"/>
              <a:t>Click to edit</a:t>
            </a:r>
          </a:p>
        </p:txBody>
      </p:sp>
      <p:sp>
        <p:nvSpPr>
          <p:cNvPr id="27" name="Text Placeholder 4">
            <a:extLst>
              <a:ext uri="{FF2B5EF4-FFF2-40B4-BE49-F238E27FC236}">
                <a16:creationId xmlns:a16="http://schemas.microsoft.com/office/drawing/2014/main" id="{23B7D7CD-A7EB-4C09-8702-5539545C7D98}"/>
              </a:ext>
            </a:extLst>
          </p:cNvPr>
          <p:cNvSpPr>
            <a:spLocks noGrp="1"/>
          </p:cNvSpPr>
          <p:nvPr>
            <p:ph type="body" sz="quarter" idx="22"/>
          </p:nvPr>
        </p:nvSpPr>
        <p:spPr>
          <a:xfrm>
            <a:off x="915326" y="2991936"/>
            <a:ext cx="1857879" cy="2843460"/>
          </a:xfrm>
        </p:spPr>
        <p:txBody>
          <a:bodyPr>
            <a:normAutofit/>
          </a:bodyPr>
          <a:lstStyle>
            <a:lvl1pPr marL="0" indent="0">
              <a:buNone/>
              <a:defRPr sz="1800" b="0">
                <a:solidFill>
                  <a:schemeClr val="tx1"/>
                </a:solidFill>
              </a:defRPr>
            </a:lvl1pPr>
          </a:lstStyle>
          <a:p>
            <a:pPr lvl="0"/>
            <a:r>
              <a:rPr lang="en-US" dirty="0"/>
              <a:t>Click to edit</a:t>
            </a:r>
          </a:p>
        </p:txBody>
      </p:sp>
    </p:spTree>
    <p:extLst>
      <p:ext uri="{BB962C8B-B14F-4D97-AF65-F5344CB8AC3E}">
        <p14:creationId xmlns:p14="http://schemas.microsoft.com/office/powerpoint/2010/main" val="252403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1A810A9-2668-46BB-A99F-9BB0954645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Freeform: Shape 7">
            <a:extLst>
              <a:ext uri="{FF2B5EF4-FFF2-40B4-BE49-F238E27FC236}">
                <a16:creationId xmlns:a16="http://schemas.microsoft.com/office/drawing/2014/main" id="{31D9F649-95E7-4DE0-8F0A-0C2C0FF1EDFA}"/>
              </a:ext>
            </a:extLst>
          </p:cNvPr>
          <p:cNvSpPr/>
          <p:nvPr userDrawn="1"/>
        </p:nvSpPr>
        <p:spPr>
          <a:xfrm>
            <a:off x="3021976" y="2290639"/>
            <a:ext cx="7453113" cy="3113385"/>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000000">
              <a:alpha val="40000"/>
            </a:srgbClr>
          </a:solidFill>
          <a:ln w="15318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3B87D21-7F17-44B1-9A6F-C06D565A5E14}"/>
              </a:ext>
            </a:extLst>
          </p:cNvPr>
          <p:cNvSpPr/>
          <p:nvPr userDrawn="1"/>
        </p:nvSpPr>
        <p:spPr>
          <a:xfrm rot="10800000">
            <a:off x="7763343" y="3124087"/>
            <a:ext cx="1531858" cy="1531857"/>
          </a:xfrm>
          <a:custGeom>
            <a:avLst/>
            <a:gdLst>
              <a:gd name="connsiteX0" fmla="*/ 0 w 1531858"/>
              <a:gd name="connsiteY0" fmla="*/ 0 h 1531857"/>
              <a:gd name="connsiteX1" fmla="*/ 1531859 w 1531858"/>
              <a:gd name="connsiteY1" fmla="*/ 0 h 1531857"/>
              <a:gd name="connsiteX2" fmla="*/ 0 w 1531858"/>
              <a:gd name="connsiteY2" fmla="*/ 1531857 h 1531857"/>
            </a:gdLst>
            <a:ahLst/>
            <a:cxnLst>
              <a:cxn ang="0">
                <a:pos x="connsiteX0" y="connsiteY0"/>
              </a:cxn>
              <a:cxn ang="0">
                <a:pos x="connsiteX1" y="connsiteY1"/>
              </a:cxn>
              <a:cxn ang="0">
                <a:pos x="connsiteX2" y="connsiteY2"/>
              </a:cxn>
            </a:cxnLst>
            <a:rect l="l" t="t" r="r" b="b"/>
            <a:pathLst>
              <a:path w="1531858" h="1531857">
                <a:moveTo>
                  <a:pt x="0" y="0"/>
                </a:moveTo>
                <a:lnTo>
                  <a:pt x="1531859" y="0"/>
                </a:lnTo>
                <a:lnTo>
                  <a:pt x="0" y="1531857"/>
                </a:lnTo>
                <a:close/>
              </a:path>
            </a:pathLst>
          </a:custGeom>
          <a:solidFill>
            <a:schemeClr val="accent1"/>
          </a:solidFill>
          <a:ln w="153184" cap="flat">
            <a:noFill/>
            <a:prstDash val="solid"/>
            <a:miter/>
          </a:ln>
        </p:spPr>
        <p:txBody>
          <a:bodyPr rtlCol="0" anchor="ctr"/>
          <a:lstStyle/>
          <a:p>
            <a:endParaRPr lang="en-US" dirty="0"/>
          </a:p>
        </p:txBody>
      </p:sp>
      <p:pic>
        <p:nvPicPr>
          <p:cNvPr id="12" name="Picture 11">
            <a:extLst>
              <a:ext uri="{FF2B5EF4-FFF2-40B4-BE49-F238E27FC236}">
                <a16:creationId xmlns:a16="http://schemas.microsoft.com/office/drawing/2014/main" id="{74DB4B1A-C669-4832-9DA4-A8FDDC5DEF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46928" y="4588425"/>
            <a:ext cx="1269463" cy="622217"/>
          </a:xfrm>
          <a:prstGeom prst="rect">
            <a:avLst/>
          </a:prstGeom>
        </p:spPr>
      </p:pic>
      <p:sp>
        <p:nvSpPr>
          <p:cNvPr id="13" name="Freeform: Shape 12">
            <a:extLst>
              <a:ext uri="{FF2B5EF4-FFF2-40B4-BE49-F238E27FC236}">
                <a16:creationId xmlns:a16="http://schemas.microsoft.com/office/drawing/2014/main" id="{660B4B15-BD98-4241-87D7-530432108F8D}"/>
              </a:ext>
            </a:extLst>
          </p:cNvPr>
          <p:cNvSpPr/>
          <p:nvPr userDrawn="1"/>
        </p:nvSpPr>
        <p:spPr>
          <a:xfrm>
            <a:off x="647595" y="682189"/>
            <a:ext cx="1531858" cy="1531857"/>
          </a:xfrm>
          <a:custGeom>
            <a:avLst/>
            <a:gdLst>
              <a:gd name="connsiteX0" fmla="*/ 0 w 1531858"/>
              <a:gd name="connsiteY0" fmla="*/ 0 h 1531857"/>
              <a:gd name="connsiteX1" fmla="*/ 1531859 w 1531858"/>
              <a:gd name="connsiteY1" fmla="*/ 0 h 1531857"/>
              <a:gd name="connsiteX2" fmla="*/ 0 w 1531858"/>
              <a:gd name="connsiteY2" fmla="*/ 1531857 h 1531857"/>
            </a:gdLst>
            <a:ahLst/>
            <a:cxnLst>
              <a:cxn ang="0">
                <a:pos x="connsiteX0" y="connsiteY0"/>
              </a:cxn>
              <a:cxn ang="0">
                <a:pos x="connsiteX1" y="connsiteY1"/>
              </a:cxn>
              <a:cxn ang="0">
                <a:pos x="connsiteX2" y="connsiteY2"/>
              </a:cxn>
            </a:cxnLst>
            <a:rect l="l" t="t" r="r" b="b"/>
            <a:pathLst>
              <a:path w="1531858" h="1531857">
                <a:moveTo>
                  <a:pt x="0" y="0"/>
                </a:moveTo>
                <a:lnTo>
                  <a:pt x="1531859" y="0"/>
                </a:lnTo>
                <a:lnTo>
                  <a:pt x="0" y="1531857"/>
                </a:lnTo>
                <a:close/>
              </a:path>
            </a:pathLst>
          </a:custGeom>
          <a:solidFill>
            <a:schemeClr val="accent1"/>
          </a:solidFill>
          <a:ln w="1531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2343F5B2-C0D6-422B-89F1-E38F46D7E88C}"/>
              </a:ext>
            </a:extLst>
          </p:cNvPr>
          <p:cNvSpPr/>
          <p:nvPr userDrawn="1"/>
        </p:nvSpPr>
        <p:spPr>
          <a:xfrm>
            <a:off x="724188" y="758782"/>
            <a:ext cx="8503632"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chemeClr val="accent4"/>
          </a:solidFill>
          <a:ln w="153184"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7F38458A-787F-44F8-A0DD-2B73416C27ED}"/>
              </a:ext>
            </a:extLst>
          </p:cNvPr>
          <p:cNvGrpSpPr/>
          <p:nvPr userDrawn="1"/>
        </p:nvGrpSpPr>
        <p:grpSpPr>
          <a:xfrm>
            <a:off x="8227409" y="3294674"/>
            <a:ext cx="4023360" cy="382963"/>
            <a:chOff x="7617553" y="1907675"/>
            <a:chExt cx="4595577" cy="382963"/>
          </a:xfrm>
          <a:solidFill>
            <a:schemeClr val="accent2">
              <a:lumMod val="90000"/>
              <a:lumOff val="10000"/>
            </a:schemeClr>
          </a:solidFill>
        </p:grpSpPr>
        <p:sp>
          <p:nvSpPr>
            <p:cNvPr id="16" name="Freeform: Shape 15">
              <a:extLst>
                <a:ext uri="{FF2B5EF4-FFF2-40B4-BE49-F238E27FC236}">
                  <a16:creationId xmlns:a16="http://schemas.microsoft.com/office/drawing/2014/main" id="{8C4295F9-D9C1-4F90-8125-A003917B729B}"/>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CACFE7CE-9C65-4158-8809-A6331501DD34}"/>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C0A6093B-88C6-4A1C-BAA5-240F3F9DD67B}"/>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
        <p:nvSpPr>
          <p:cNvPr id="19" name="Freeform: Shape 18">
            <a:extLst>
              <a:ext uri="{FF2B5EF4-FFF2-40B4-BE49-F238E27FC236}">
                <a16:creationId xmlns:a16="http://schemas.microsoft.com/office/drawing/2014/main" id="{A8385750-7C5B-44FD-BB1F-96C1E0DED0F3}"/>
              </a:ext>
            </a:extLst>
          </p:cNvPr>
          <p:cNvSpPr/>
          <p:nvPr userDrawn="1"/>
        </p:nvSpPr>
        <p:spPr>
          <a:xfrm>
            <a:off x="773207" y="6495587"/>
            <a:ext cx="2248769" cy="15318"/>
          </a:xfrm>
          <a:custGeom>
            <a:avLst/>
            <a:gdLst>
              <a:gd name="connsiteX0" fmla="*/ 0 w 2248769"/>
              <a:gd name="connsiteY0" fmla="*/ 0 h 15318"/>
              <a:gd name="connsiteX1" fmla="*/ 2248769 w 2248769"/>
              <a:gd name="connsiteY1" fmla="*/ 0 h 15318"/>
              <a:gd name="connsiteX2" fmla="*/ 2248769 w 2248769"/>
              <a:gd name="connsiteY2" fmla="*/ 15318 h 15318"/>
              <a:gd name="connsiteX3" fmla="*/ 0 w 2248769"/>
              <a:gd name="connsiteY3" fmla="*/ 15318 h 15318"/>
            </a:gdLst>
            <a:ahLst/>
            <a:cxnLst>
              <a:cxn ang="0">
                <a:pos x="connsiteX0" y="connsiteY0"/>
              </a:cxn>
              <a:cxn ang="0">
                <a:pos x="connsiteX1" y="connsiteY1"/>
              </a:cxn>
              <a:cxn ang="0">
                <a:pos x="connsiteX2" y="connsiteY2"/>
              </a:cxn>
              <a:cxn ang="0">
                <a:pos x="connsiteX3" y="connsiteY3"/>
              </a:cxn>
            </a:cxnLst>
            <a:rect l="l" t="t" r="r" b="b"/>
            <a:pathLst>
              <a:path w="2248769" h="15318">
                <a:moveTo>
                  <a:pt x="0" y="0"/>
                </a:moveTo>
                <a:lnTo>
                  <a:pt x="2248769" y="0"/>
                </a:lnTo>
                <a:lnTo>
                  <a:pt x="2248769" y="15318"/>
                </a:lnTo>
                <a:lnTo>
                  <a:pt x="0" y="15318"/>
                </a:lnTo>
                <a:close/>
              </a:path>
            </a:pathLst>
          </a:custGeom>
          <a:solidFill>
            <a:schemeClr val="accent1"/>
          </a:solidFill>
          <a:ln w="153184"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310E91C-52AC-483D-ACF3-3BF487884FB5}"/>
              </a:ext>
            </a:extLst>
          </p:cNvPr>
          <p:cNvSpPr/>
          <p:nvPr userDrawn="1"/>
        </p:nvSpPr>
        <p:spPr>
          <a:xfrm>
            <a:off x="773207" y="6431249"/>
            <a:ext cx="260416" cy="71997"/>
          </a:xfrm>
          <a:custGeom>
            <a:avLst/>
            <a:gdLst>
              <a:gd name="connsiteX0" fmla="*/ 0 w 260416"/>
              <a:gd name="connsiteY0" fmla="*/ 0 h 71997"/>
              <a:gd name="connsiteX1" fmla="*/ 260416 w 260416"/>
              <a:gd name="connsiteY1" fmla="*/ 0 h 71997"/>
              <a:gd name="connsiteX2" fmla="*/ 260416 w 260416"/>
              <a:gd name="connsiteY2" fmla="*/ 71998 h 71997"/>
              <a:gd name="connsiteX3" fmla="*/ 0 w 260416"/>
              <a:gd name="connsiteY3" fmla="*/ 71998 h 71997"/>
            </a:gdLst>
            <a:ahLst/>
            <a:cxnLst>
              <a:cxn ang="0">
                <a:pos x="connsiteX0" y="connsiteY0"/>
              </a:cxn>
              <a:cxn ang="0">
                <a:pos x="connsiteX1" y="connsiteY1"/>
              </a:cxn>
              <a:cxn ang="0">
                <a:pos x="connsiteX2" y="connsiteY2"/>
              </a:cxn>
              <a:cxn ang="0">
                <a:pos x="connsiteX3" y="connsiteY3"/>
              </a:cxn>
            </a:cxnLst>
            <a:rect l="l" t="t" r="r" b="b"/>
            <a:pathLst>
              <a:path w="260416" h="71997">
                <a:moveTo>
                  <a:pt x="0" y="0"/>
                </a:moveTo>
                <a:lnTo>
                  <a:pt x="260416" y="0"/>
                </a:lnTo>
                <a:lnTo>
                  <a:pt x="260416" y="71998"/>
                </a:lnTo>
                <a:lnTo>
                  <a:pt x="0" y="71998"/>
                </a:lnTo>
                <a:close/>
              </a:path>
            </a:pathLst>
          </a:custGeom>
          <a:solidFill>
            <a:schemeClr val="accent1"/>
          </a:solidFill>
          <a:ln w="153184"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E04D7EA1-182A-4FAB-8D50-CEBED2530145}"/>
              </a:ext>
            </a:extLst>
          </p:cNvPr>
          <p:cNvSpPr>
            <a:spLocks noGrp="1"/>
          </p:cNvSpPr>
          <p:nvPr>
            <p:ph type="ctrTitle"/>
          </p:nvPr>
        </p:nvSpPr>
        <p:spPr>
          <a:xfrm>
            <a:off x="1080152" y="1103087"/>
            <a:ext cx="7555281" cy="1836164"/>
          </a:xfrm>
        </p:spPr>
        <p:txBody>
          <a:bodyPr anchor="b">
            <a:noAutofit/>
          </a:bodyPr>
          <a:lstStyle>
            <a:lvl1pPr algn="l">
              <a:defRPr sz="4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912E128-9B31-482D-867F-B15A533B6244}"/>
              </a:ext>
            </a:extLst>
          </p:cNvPr>
          <p:cNvSpPr>
            <a:spLocks noGrp="1"/>
          </p:cNvSpPr>
          <p:nvPr>
            <p:ph type="subTitle" idx="1"/>
          </p:nvPr>
        </p:nvSpPr>
        <p:spPr>
          <a:xfrm>
            <a:off x="1182320" y="3253740"/>
            <a:ext cx="7453113" cy="111570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2" name="Picture 21">
            <a:extLst>
              <a:ext uri="{FF2B5EF4-FFF2-40B4-BE49-F238E27FC236}">
                <a16:creationId xmlns:a16="http://schemas.microsoft.com/office/drawing/2014/main" id="{72B9FD6E-C1EF-4BAF-A63F-340C0B8450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84178" y="6091038"/>
            <a:ext cx="1254821" cy="627411"/>
          </a:xfrm>
          <a:prstGeom prst="rect">
            <a:avLst/>
          </a:prstGeom>
        </p:spPr>
      </p:pic>
      <p:pic>
        <p:nvPicPr>
          <p:cNvPr id="23" name="Picture 22">
            <a:extLst>
              <a:ext uri="{FF2B5EF4-FFF2-40B4-BE49-F238E27FC236}">
                <a16:creationId xmlns:a16="http://schemas.microsoft.com/office/drawing/2014/main" id="{77049031-F85A-4192-AC3E-BA1617F8449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371594" y="6047796"/>
            <a:ext cx="524194" cy="627411"/>
          </a:xfrm>
          <a:prstGeom prst="rect">
            <a:avLst/>
          </a:prstGeom>
        </p:spPr>
      </p:pic>
    </p:spTree>
    <p:extLst>
      <p:ext uri="{BB962C8B-B14F-4D97-AF65-F5344CB8AC3E}">
        <p14:creationId xmlns:p14="http://schemas.microsoft.com/office/powerpoint/2010/main" val="1324277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5E588974-1F04-4459-B872-055D12B6C5BF}"/>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34422" r="5050" b="16683"/>
          <a:stretch/>
        </p:blipFill>
        <p:spPr>
          <a:xfrm>
            <a:off x="4812384" y="-1379"/>
            <a:ext cx="7379616" cy="6859379"/>
          </a:xfrm>
          <a:prstGeom prst="rect">
            <a:avLst/>
          </a:prstGeom>
        </p:spPr>
      </p:pic>
      <p:sp>
        <p:nvSpPr>
          <p:cNvPr id="16" name="Freeform: Shape 15">
            <a:extLst>
              <a:ext uri="{FF2B5EF4-FFF2-40B4-BE49-F238E27FC236}">
                <a16:creationId xmlns:a16="http://schemas.microsoft.com/office/drawing/2014/main" id="{B460D631-4981-4DBD-84F4-8C89BAEE8869}"/>
              </a:ext>
            </a:extLst>
          </p:cNvPr>
          <p:cNvSpPr/>
          <p:nvPr userDrawn="1"/>
        </p:nvSpPr>
        <p:spPr>
          <a:xfrm>
            <a:off x="5344993" y="381000"/>
            <a:ext cx="2788920" cy="2828493"/>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232830">
              <a:alpha val="65000"/>
            </a:srgbClr>
          </a:solidFill>
          <a:ln w="28575" cap="flat">
            <a:solidFill>
              <a:schemeClr val="bg1"/>
            </a:solid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29915731-79DA-4288-ABCE-EA94F784BA96}"/>
              </a:ext>
            </a:extLst>
          </p:cNvPr>
          <p:cNvSpPr/>
          <p:nvPr userDrawn="1"/>
        </p:nvSpPr>
        <p:spPr>
          <a:xfrm>
            <a:off x="8564878" y="1"/>
            <a:ext cx="3627121" cy="6858000"/>
          </a:xfrm>
          <a:custGeom>
            <a:avLst/>
            <a:gdLst>
              <a:gd name="connsiteX0" fmla="*/ 0 w 5166208"/>
              <a:gd name="connsiteY0" fmla="*/ 0 h 3767027"/>
              <a:gd name="connsiteX1" fmla="*/ 5166209 w 5166208"/>
              <a:gd name="connsiteY1" fmla="*/ 0 h 3767027"/>
              <a:gd name="connsiteX2" fmla="*/ 5166209 w 5166208"/>
              <a:gd name="connsiteY2" fmla="*/ 3767027 h 3767027"/>
              <a:gd name="connsiteX3" fmla="*/ 0 w 5166208"/>
              <a:gd name="connsiteY3" fmla="*/ 3767027 h 3767027"/>
            </a:gdLst>
            <a:ahLst/>
            <a:cxnLst>
              <a:cxn ang="0">
                <a:pos x="connsiteX0" y="connsiteY0"/>
              </a:cxn>
              <a:cxn ang="0">
                <a:pos x="connsiteX1" y="connsiteY1"/>
              </a:cxn>
              <a:cxn ang="0">
                <a:pos x="connsiteX2" y="connsiteY2"/>
              </a:cxn>
              <a:cxn ang="0">
                <a:pos x="connsiteX3" y="connsiteY3"/>
              </a:cxn>
            </a:cxnLst>
            <a:rect l="l" t="t" r="r" b="b"/>
            <a:pathLst>
              <a:path w="5166208" h="3767027">
                <a:moveTo>
                  <a:pt x="0" y="0"/>
                </a:moveTo>
                <a:lnTo>
                  <a:pt x="5166209" y="0"/>
                </a:lnTo>
                <a:lnTo>
                  <a:pt x="5166209" y="3767027"/>
                </a:lnTo>
                <a:lnTo>
                  <a:pt x="0" y="3767027"/>
                </a:lnTo>
                <a:close/>
              </a:path>
            </a:pathLst>
          </a:custGeom>
          <a:solidFill>
            <a:schemeClr val="accent4">
              <a:alpha val="80000"/>
            </a:schemeClr>
          </a:solidFill>
          <a:ln w="107616"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27A8C29-3FAD-4587-9B0F-8EC17C15D25D}"/>
              </a:ext>
            </a:extLst>
          </p:cNvPr>
          <p:cNvSpPr/>
          <p:nvPr userDrawn="1"/>
        </p:nvSpPr>
        <p:spPr>
          <a:xfrm>
            <a:off x="4114800" y="6629400"/>
            <a:ext cx="381000" cy="76199"/>
          </a:xfrm>
          <a:custGeom>
            <a:avLst/>
            <a:gdLst>
              <a:gd name="connsiteX0" fmla="*/ 0 w 269073"/>
              <a:gd name="connsiteY0" fmla="*/ 0 h 53814"/>
              <a:gd name="connsiteX1" fmla="*/ 269073 w 269073"/>
              <a:gd name="connsiteY1" fmla="*/ 0 h 53814"/>
              <a:gd name="connsiteX2" fmla="*/ 269073 w 269073"/>
              <a:gd name="connsiteY2" fmla="*/ 53815 h 53814"/>
              <a:gd name="connsiteX3" fmla="*/ 0 w 269073"/>
              <a:gd name="connsiteY3" fmla="*/ 53815 h 53814"/>
            </a:gdLst>
            <a:ahLst/>
            <a:cxnLst>
              <a:cxn ang="0">
                <a:pos x="connsiteX0" y="connsiteY0"/>
              </a:cxn>
              <a:cxn ang="0">
                <a:pos x="connsiteX1" y="connsiteY1"/>
              </a:cxn>
              <a:cxn ang="0">
                <a:pos x="connsiteX2" y="connsiteY2"/>
              </a:cxn>
              <a:cxn ang="0">
                <a:pos x="connsiteX3" y="connsiteY3"/>
              </a:cxn>
            </a:cxnLst>
            <a:rect l="l" t="t" r="r" b="b"/>
            <a:pathLst>
              <a:path w="269073" h="53814">
                <a:moveTo>
                  <a:pt x="0" y="0"/>
                </a:moveTo>
                <a:lnTo>
                  <a:pt x="269073" y="0"/>
                </a:lnTo>
                <a:lnTo>
                  <a:pt x="269073" y="53815"/>
                </a:lnTo>
                <a:lnTo>
                  <a:pt x="0" y="53815"/>
                </a:lnTo>
                <a:close/>
              </a:path>
            </a:pathLst>
          </a:custGeom>
          <a:solidFill>
            <a:schemeClr val="accent1"/>
          </a:solidFill>
          <a:ln w="107616" cap="flat">
            <a:noFill/>
            <a:prstDash val="solid"/>
            <a:miter/>
          </a:ln>
        </p:spPr>
        <p:txBody>
          <a:bodyPr rtlCol="0" anchor="ctr"/>
          <a:lstStyle/>
          <a:p>
            <a:endParaRPr lang="en-US" dirty="0"/>
          </a:p>
        </p:txBody>
      </p:sp>
      <p:pic>
        <p:nvPicPr>
          <p:cNvPr id="19" name="Picture 18">
            <a:extLst>
              <a:ext uri="{FF2B5EF4-FFF2-40B4-BE49-F238E27FC236}">
                <a16:creationId xmlns:a16="http://schemas.microsoft.com/office/drawing/2014/main" id="{CC860179-5380-4D0E-A148-8BA59FC844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20" name="Freeform: Shape 19">
            <a:extLst>
              <a:ext uri="{FF2B5EF4-FFF2-40B4-BE49-F238E27FC236}">
                <a16:creationId xmlns:a16="http://schemas.microsoft.com/office/drawing/2014/main" id="{2C53C7A3-AFD5-41E4-8A39-E1815CAAB79C}"/>
              </a:ext>
            </a:extLst>
          </p:cNvPr>
          <p:cNvSpPr/>
          <p:nvPr userDrawn="1"/>
        </p:nvSpPr>
        <p:spPr>
          <a:xfrm>
            <a:off x="5326380" y="3677464"/>
            <a:ext cx="2788920" cy="2828493"/>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232830">
              <a:alpha val="65000"/>
            </a:srgbClr>
          </a:solidFill>
          <a:ln w="28575" cap="flat">
            <a:solidFill>
              <a:schemeClr val="bg1"/>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0FCA6AE-4B19-4C40-A3A3-C65E5A8D852C}"/>
              </a:ext>
            </a:extLst>
          </p:cNvPr>
          <p:cNvSpPr/>
          <p:nvPr userDrawn="1"/>
        </p:nvSpPr>
        <p:spPr>
          <a:xfrm>
            <a:off x="9022080" y="381000"/>
            <a:ext cx="2788920" cy="2828493"/>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tx1">
              <a:lumMod val="85000"/>
              <a:lumOff val="15000"/>
              <a:alpha val="65000"/>
            </a:schemeClr>
          </a:solidFill>
          <a:ln w="28575" cap="flat">
            <a:solidFill>
              <a:schemeClr val="bg1"/>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FF0BF06-C3FA-469B-A050-E7EBD10CD41B}"/>
              </a:ext>
            </a:extLst>
          </p:cNvPr>
          <p:cNvSpPr/>
          <p:nvPr userDrawn="1"/>
        </p:nvSpPr>
        <p:spPr>
          <a:xfrm>
            <a:off x="9003467" y="3677464"/>
            <a:ext cx="2788920" cy="2828493"/>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tx1">
              <a:lumMod val="85000"/>
              <a:lumOff val="15000"/>
              <a:alpha val="65000"/>
            </a:schemeClr>
          </a:solidFill>
          <a:ln w="28575" cap="flat">
            <a:solidFill>
              <a:schemeClr val="bg1"/>
            </a:solid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681038"/>
            <a:ext cx="3560979" cy="1363479"/>
          </a:xfrm>
        </p:spPr>
        <p:txBody>
          <a:body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3560980" cy="3553327"/>
          </a:xfrm>
        </p:spPr>
        <p:txBody>
          <a:bodyPr>
            <a:normAutofit/>
          </a:bodyPr>
          <a:lstStyle>
            <a:lvl1pPr marL="0" indent="0">
              <a:buNone/>
              <a:defRPr sz="2400"/>
            </a:lvl1pPr>
            <a:lvl2pPr marL="344488" indent="-230188">
              <a:buFont typeface="Arial" panose="020B0604020202020204" pitchFamily="34" charset="0"/>
              <a:buChar char="•"/>
              <a:defRPr/>
            </a:lvl2pPr>
            <a:lvl3pPr marL="687388" indent="-231775">
              <a:buFont typeface="Arial" panose="020B0604020202020204" pitchFamily="34" charset="0"/>
              <a:buChar char="•"/>
              <a:defRPr/>
            </a:lvl3pPr>
            <a:lvl4pPr marL="1027113" indent="-228600">
              <a:defRPr/>
            </a:lvl4pPr>
            <a:lvl5pPr marL="1371600"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sp>
        <p:nvSpPr>
          <p:cNvPr id="5" name="Text Placeholder 4">
            <a:extLst>
              <a:ext uri="{FF2B5EF4-FFF2-40B4-BE49-F238E27FC236}">
                <a16:creationId xmlns:a16="http://schemas.microsoft.com/office/drawing/2014/main" id="{85B08424-F8AE-43E2-AD5A-D3866867FD24}"/>
              </a:ext>
            </a:extLst>
          </p:cNvPr>
          <p:cNvSpPr>
            <a:spLocks noGrp="1"/>
          </p:cNvSpPr>
          <p:nvPr>
            <p:ph type="body" sz="quarter" idx="15"/>
          </p:nvPr>
        </p:nvSpPr>
        <p:spPr>
          <a:xfrm>
            <a:off x="5567679" y="480060"/>
            <a:ext cx="2347596" cy="794703"/>
          </a:xfrm>
        </p:spPr>
        <p:txBody>
          <a:bodyPr anchor="b"/>
          <a:lstStyle>
            <a:lvl1pPr marL="0" indent="0">
              <a:buNone/>
              <a:defRPr b="1">
                <a:solidFill>
                  <a:schemeClr val="bg1"/>
                </a:solidFill>
              </a:defRPr>
            </a:lvl1pPr>
          </a:lstStyle>
          <a:p>
            <a:pPr lvl="0"/>
            <a:r>
              <a:rPr lang="en-US" dirty="0"/>
              <a:t>Click to edit</a:t>
            </a:r>
          </a:p>
        </p:txBody>
      </p:sp>
      <p:sp>
        <p:nvSpPr>
          <p:cNvPr id="33" name="Text Placeholder 4">
            <a:extLst>
              <a:ext uri="{FF2B5EF4-FFF2-40B4-BE49-F238E27FC236}">
                <a16:creationId xmlns:a16="http://schemas.microsoft.com/office/drawing/2014/main" id="{76097628-AB29-497A-911E-D58A5AA3335B}"/>
              </a:ext>
            </a:extLst>
          </p:cNvPr>
          <p:cNvSpPr>
            <a:spLocks noGrp="1"/>
          </p:cNvSpPr>
          <p:nvPr>
            <p:ph type="body" sz="quarter" idx="16"/>
          </p:nvPr>
        </p:nvSpPr>
        <p:spPr>
          <a:xfrm>
            <a:off x="5567679" y="1503680"/>
            <a:ext cx="2344973" cy="1361440"/>
          </a:xfrm>
        </p:spPr>
        <p:txBody>
          <a:bodyPr>
            <a:normAutofit/>
          </a:bodyPr>
          <a:lstStyle>
            <a:lvl1pPr marL="0" indent="0">
              <a:buNone/>
              <a:defRPr sz="2000" b="0">
                <a:solidFill>
                  <a:schemeClr val="bg1"/>
                </a:solidFill>
              </a:defRPr>
            </a:lvl1pPr>
          </a:lstStyle>
          <a:p>
            <a:pPr lvl="0"/>
            <a:r>
              <a:rPr lang="en-US" dirty="0"/>
              <a:t>Click to edit</a:t>
            </a:r>
          </a:p>
        </p:txBody>
      </p:sp>
      <p:sp>
        <p:nvSpPr>
          <p:cNvPr id="35" name="Text Placeholder 4">
            <a:extLst>
              <a:ext uri="{FF2B5EF4-FFF2-40B4-BE49-F238E27FC236}">
                <a16:creationId xmlns:a16="http://schemas.microsoft.com/office/drawing/2014/main" id="{40D71C06-B142-4452-A73B-78D062A88B7B}"/>
              </a:ext>
            </a:extLst>
          </p:cNvPr>
          <p:cNvSpPr>
            <a:spLocks noGrp="1"/>
          </p:cNvSpPr>
          <p:nvPr>
            <p:ph type="body" sz="quarter" idx="17"/>
          </p:nvPr>
        </p:nvSpPr>
        <p:spPr>
          <a:xfrm>
            <a:off x="9235439" y="480060"/>
            <a:ext cx="2347596" cy="794703"/>
          </a:xfrm>
        </p:spPr>
        <p:txBody>
          <a:bodyPr anchor="b"/>
          <a:lstStyle>
            <a:lvl1pPr marL="0" indent="0">
              <a:buNone/>
              <a:defRPr b="1">
                <a:solidFill>
                  <a:schemeClr val="bg1"/>
                </a:solidFill>
              </a:defRPr>
            </a:lvl1pPr>
          </a:lstStyle>
          <a:p>
            <a:pPr lvl="0"/>
            <a:r>
              <a:rPr lang="en-US" dirty="0"/>
              <a:t>Click to edit</a:t>
            </a:r>
          </a:p>
        </p:txBody>
      </p:sp>
      <p:sp>
        <p:nvSpPr>
          <p:cNvPr id="37" name="Text Placeholder 4">
            <a:extLst>
              <a:ext uri="{FF2B5EF4-FFF2-40B4-BE49-F238E27FC236}">
                <a16:creationId xmlns:a16="http://schemas.microsoft.com/office/drawing/2014/main" id="{E54B5A3A-D3F9-4B35-9007-BD147A40C3D2}"/>
              </a:ext>
            </a:extLst>
          </p:cNvPr>
          <p:cNvSpPr>
            <a:spLocks noGrp="1"/>
          </p:cNvSpPr>
          <p:nvPr>
            <p:ph type="body" sz="quarter" idx="18"/>
          </p:nvPr>
        </p:nvSpPr>
        <p:spPr>
          <a:xfrm>
            <a:off x="9235439" y="1503680"/>
            <a:ext cx="2344973" cy="1361440"/>
          </a:xfrm>
        </p:spPr>
        <p:txBody>
          <a:bodyPr>
            <a:normAutofit/>
          </a:bodyPr>
          <a:lstStyle>
            <a:lvl1pPr marL="0" indent="0">
              <a:buNone/>
              <a:defRPr sz="2000" b="0">
                <a:solidFill>
                  <a:schemeClr val="bg1"/>
                </a:solidFill>
              </a:defRPr>
            </a:lvl1pPr>
          </a:lstStyle>
          <a:p>
            <a:pPr lvl="0"/>
            <a:r>
              <a:rPr lang="en-US" dirty="0"/>
              <a:t>Click to edit</a:t>
            </a:r>
          </a:p>
        </p:txBody>
      </p:sp>
      <p:sp>
        <p:nvSpPr>
          <p:cNvPr id="39" name="Text Placeholder 4">
            <a:extLst>
              <a:ext uri="{FF2B5EF4-FFF2-40B4-BE49-F238E27FC236}">
                <a16:creationId xmlns:a16="http://schemas.microsoft.com/office/drawing/2014/main" id="{ACC71FEE-7EBB-4F2B-B2F4-85CE51C3B565}"/>
              </a:ext>
            </a:extLst>
          </p:cNvPr>
          <p:cNvSpPr>
            <a:spLocks noGrp="1"/>
          </p:cNvSpPr>
          <p:nvPr>
            <p:ph type="body" sz="quarter" idx="19"/>
          </p:nvPr>
        </p:nvSpPr>
        <p:spPr>
          <a:xfrm>
            <a:off x="5567679" y="3782060"/>
            <a:ext cx="2347596" cy="794703"/>
          </a:xfrm>
        </p:spPr>
        <p:txBody>
          <a:bodyPr anchor="b"/>
          <a:lstStyle>
            <a:lvl1pPr marL="0" indent="0">
              <a:buNone/>
              <a:defRPr b="1">
                <a:solidFill>
                  <a:schemeClr val="bg1"/>
                </a:solidFill>
              </a:defRPr>
            </a:lvl1pPr>
          </a:lstStyle>
          <a:p>
            <a:pPr lvl="0"/>
            <a:r>
              <a:rPr lang="en-US" dirty="0"/>
              <a:t>Click to edit</a:t>
            </a:r>
          </a:p>
        </p:txBody>
      </p:sp>
      <p:sp>
        <p:nvSpPr>
          <p:cNvPr id="40" name="Text Placeholder 4">
            <a:extLst>
              <a:ext uri="{FF2B5EF4-FFF2-40B4-BE49-F238E27FC236}">
                <a16:creationId xmlns:a16="http://schemas.microsoft.com/office/drawing/2014/main" id="{DCD49DA0-B2E6-4682-9180-C3E417C974CE}"/>
              </a:ext>
            </a:extLst>
          </p:cNvPr>
          <p:cNvSpPr>
            <a:spLocks noGrp="1"/>
          </p:cNvSpPr>
          <p:nvPr>
            <p:ph type="body" sz="quarter" idx="20"/>
          </p:nvPr>
        </p:nvSpPr>
        <p:spPr>
          <a:xfrm>
            <a:off x="5567679" y="4805680"/>
            <a:ext cx="2344973" cy="1361440"/>
          </a:xfrm>
        </p:spPr>
        <p:txBody>
          <a:bodyPr>
            <a:normAutofit/>
          </a:bodyPr>
          <a:lstStyle>
            <a:lvl1pPr marL="0" indent="0">
              <a:buNone/>
              <a:defRPr sz="2000" b="0">
                <a:solidFill>
                  <a:schemeClr val="bg1"/>
                </a:solidFill>
              </a:defRPr>
            </a:lvl1pPr>
          </a:lstStyle>
          <a:p>
            <a:pPr lvl="0"/>
            <a:r>
              <a:rPr lang="en-US" dirty="0"/>
              <a:t>Click to edit</a:t>
            </a:r>
          </a:p>
        </p:txBody>
      </p:sp>
      <p:sp>
        <p:nvSpPr>
          <p:cNvPr id="41" name="Text Placeholder 4">
            <a:extLst>
              <a:ext uri="{FF2B5EF4-FFF2-40B4-BE49-F238E27FC236}">
                <a16:creationId xmlns:a16="http://schemas.microsoft.com/office/drawing/2014/main" id="{17F0669B-46BF-4265-95D5-051C1A09ABDC}"/>
              </a:ext>
            </a:extLst>
          </p:cNvPr>
          <p:cNvSpPr>
            <a:spLocks noGrp="1"/>
          </p:cNvSpPr>
          <p:nvPr>
            <p:ph type="body" sz="quarter" idx="21"/>
          </p:nvPr>
        </p:nvSpPr>
        <p:spPr>
          <a:xfrm>
            <a:off x="9235439" y="3782060"/>
            <a:ext cx="2347596" cy="794703"/>
          </a:xfrm>
        </p:spPr>
        <p:txBody>
          <a:bodyPr anchor="b"/>
          <a:lstStyle>
            <a:lvl1pPr marL="0" indent="0">
              <a:buNone/>
              <a:defRPr b="1">
                <a:solidFill>
                  <a:schemeClr val="bg1"/>
                </a:solidFill>
              </a:defRPr>
            </a:lvl1pPr>
          </a:lstStyle>
          <a:p>
            <a:pPr lvl="0"/>
            <a:r>
              <a:rPr lang="en-US" dirty="0"/>
              <a:t>Click to edit</a:t>
            </a:r>
          </a:p>
        </p:txBody>
      </p:sp>
      <p:sp>
        <p:nvSpPr>
          <p:cNvPr id="42" name="Text Placeholder 4">
            <a:extLst>
              <a:ext uri="{FF2B5EF4-FFF2-40B4-BE49-F238E27FC236}">
                <a16:creationId xmlns:a16="http://schemas.microsoft.com/office/drawing/2014/main" id="{8D0B701B-7895-4D2A-9156-9DEBFC6F0D78}"/>
              </a:ext>
            </a:extLst>
          </p:cNvPr>
          <p:cNvSpPr>
            <a:spLocks noGrp="1"/>
          </p:cNvSpPr>
          <p:nvPr>
            <p:ph type="body" sz="quarter" idx="22"/>
          </p:nvPr>
        </p:nvSpPr>
        <p:spPr>
          <a:xfrm>
            <a:off x="9235439" y="4805680"/>
            <a:ext cx="2344973" cy="1361440"/>
          </a:xfrm>
        </p:spPr>
        <p:txBody>
          <a:bodyPr>
            <a:normAutofit/>
          </a:bodyPr>
          <a:lstStyle>
            <a:lvl1pPr marL="0" indent="0">
              <a:buNone/>
              <a:defRPr sz="2000" b="0">
                <a:solidFill>
                  <a:schemeClr val="bg1"/>
                </a:solidFill>
              </a:defRPr>
            </a:lvl1pPr>
          </a:lstStyle>
          <a:p>
            <a:pPr lvl="0"/>
            <a:r>
              <a:rPr lang="en-US" dirty="0"/>
              <a:t>Click to edit</a:t>
            </a:r>
          </a:p>
        </p:txBody>
      </p:sp>
      <p:sp>
        <p:nvSpPr>
          <p:cNvPr id="29" name="Freeform: Shape 28">
            <a:extLst>
              <a:ext uri="{FF2B5EF4-FFF2-40B4-BE49-F238E27FC236}">
                <a16:creationId xmlns:a16="http://schemas.microsoft.com/office/drawing/2014/main" id="{33BBF3A4-F9F4-4325-AF7B-C5925B12EF5B}"/>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163134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70" name="Picture 2">
            <a:extLst>
              <a:ext uri="{FF2B5EF4-FFF2-40B4-BE49-F238E27FC236}">
                <a16:creationId xmlns:a16="http://schemas.microsoft.com/office/drawing/2014/main" id="{C83EF9E4-691E-43BC-8FCB-B6CFF44D9E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a:xfrm>
            <a:off x="0" y="-2196"/>
            <a:ext cx="12192000" cy="6862289"/>
          </a:xfrm>
          <a:prstGeom prst="rect">
            <a:avLst/>
          </a:prstGeom>
        </p:spPr>
      </p:pic>
      <p:sp>
        <p:nvSpPr>
          <p:cNvPr id="42" name="Freeform: Shape 41">
            <a:extLst>
              <a:ext uri="{FF2B5EF4-FFF2-40B4-BE49-F238E27FC236}">
                <a16:creationId xmlns:a16="http://schemas.microsoft.com/office/drawing/2014/main" id="{D7F1CE3A-1DD1-4B13-8D21-5D4D70D6E582}"/>
              </a:ext>
            </a:extLst>
          </p:cNvPr>
          <p:cNvSpPr/>
          <p:nvPr userDrawn="1"/>
        </p:nvSpPr>
        <p:spPr>
          <a:xfrm>
            <a:off x="4863085" y="-1379"/>
            <a:ext cx="7328916" cy="685937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65000"/>
            </a:schemeClr>
          </a:solidFill>
          <a:ln w="107616"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2FDEC093-D940-4F7E-B7A5-7D78802DC016}"/>
              </a:ext>
            </a:extLst>
          </p:cNvPr>
          <p:cNvSpPr/>
          <p:nvPr userDrawn="1"/>
        </p:nvSpPr>
        <p:spPr>
          <a:xfrm>
            <a:off x="9982201" y="4648200"/>
            <a:ext cx="1524000" cy="1524000"/>
          </a:xfrm>
          <a:custGeom>
            <a:avLst/>
            <a:gdLst>
              <a:gd name="connsiteX0" fmla="*/ 1076294 w 1076293"/>
              <a:gd name="connsiteY0" fmla="*/ 1076294 h 1076293"/>
              <a:gd name="connsiteX1" fmla="*/ 0 w 1076293"/>
              <a:gd name="connsiteY1" fmla="*/ 1076294 h 1076293"/>
              <a:gd name="connsiteX2" fmla="*/ 1076294 w 1076293"/>
              <a:gd name="connsiteY2" fmla="*/ 0 h 1076293"/>
            </a:gdLst>
            <a:ahLst/>
            <a:cxnLst>
              <a:cxn ang="0">
                <a:pos x="connsiteX0" y="connsiteY0"/>
              </a:cxn>
              <a:cxn ang="0">
                <a:pos x="connsiteX1" y="connsiteY1"/>
              </a:cxn>
              <a:cxn ang="0">
                <a:pos x="connsiteX2" y="connsiteY2"/>
              </a:cxn>
            </a:cxnLst>
            <a:rect l="l" t="t" r="r" b="b"/>
            <a:pathLst>
              <a:path w="1076293" h="1076293">
                <a:moveTo>
                  <a:pt x="1076294" y="1076294"/>
                </a:moveTo>
                <a:lnTo>
                  <a:pt x="0" y="1076294"/>
                </a:lnTo>
                <a:lnTo>
                  <a:pt x="1076294" y="0"/>
                </a:lnTo>
                <a:close/>
              </a:path>
            </a:pathLst>
          </a:custGeom>
          <a:solidFill>
            <a:schemeClr val="accent1"/>
          </a:solidFill>
          <a:ln w="107616"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7DB5710-59A1-45FF-96D1-CD5C17FC2A6E}"/>
              </a:ext>
            </a:extLst>
          </p:cNvPr>
          <p:cNvSpPr/>
          <p:nvPr userDrawn="1"/>
        </p:nvSpPr>
        <p:spPr>
          <a:xfrm>
            <a:off x="4038600" y="685800"/>
            <a:ext cx="1524000" cy="1524000"/>
          </a:xfrm>
          <a:custGeom>
            <a:avLst/>
            <a:gdLst>
              <a:gd name="connsiteX0" fmla="*/ 0 w 1076293"/>
              <a:gd name="connsiteY0" fmla="*/ 0 h 1076293"/>
              <a:gd name="connsiteX1" fmla="*/ 1076294 w 1076293"/>
              <a:gd name="connsiteY1" fmla="*/ 0 h 1076293"/>
              <a:gd name="connsiteX2" fmla="*/ 0 w 1076293"/>
              <a:gd name="connsiteY2" fmla="*/ 1076294 h 1076293"/>
            </a:gdLst>
            <a:ahLst/>
            <a:cxnLst>
              <a:cxn ang="0">
                <a:pos x="connsiteX0" y="connsiteY0"/>
              </a:cxn>
              <a:cxn ang="0">
                <a:pos x="connsiteX1" y="connsiteY1"/>
              </a:cxn>
              <a:cxn ang="0">
                <a:pos x="connsiteX2" y="connsiteY2"/>
              </a:cxn>
            </a:cxnLst>
            <a:rect l="l" t="t" r="r" b="b"/>
            <a:pathLst>
              <a:path w="1076293" h="1076293">
                <a:moveTo>
                  <a:pt x="0" y="0"/>
                </a:moveTo>
                <a:lnTo>
                  <a:pt x="1076294" y="0"/>
                </a:lnTo>
                <a:lnTo>
                  <a:pt x="0" y="1076294"/>
                </a:lnTo>
                <a:close/>
              </a:path>
            </a:pathLst>
          </a:custGeom>
          <a:solidFill>
            <a:schemeClr val="accent1"/>
          </a:solidFill>
          <a:ln w="107616"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287C0F4-05F2-4AED-AD45-CAEB32093002}"/>
              </a:ext>
            </a:extLst>
          </p:cNvPr>
          <p:cNvSpPr/>
          <p:nvPr userDrawn="1"/>
        </p:nvSpPr>
        <p:spPr>
          <a:xfrm>
            <a:off x="4114800" y="761999"/>
            <a:ext cx="7315200" cy="5334000"/>
          </a:xfrm>
          <a:custGeom>
            <a:avLst/>
            <a:gdLst>
              <a:gd name="connsiteX0" fmla="*/ 0 w 5166208"/>
              <a:gd name="connsiteY0" fmla="*/ 0 h 3767027"/>
              <a:gd name="connsiteX1" fmla="*/ 5166209 w 5166208"/>
              <a:gd name="connsiteY1" fmla="*/ 0 h 3767027"/>
              <a:gd name="connsiteX2" fmla="*/ 5166209 w 5166208"/>
              <a:gd name="connsiteY2" fmla="*/ 3767027 h 3767027"/>
              <a:gd name="connsiteX3" fmla="*/ 0 w 5166208"/>
              <a:gd name="connsiteY3" fmla="*/ 3767027 h 3767027"/>
            </a:gdLst>
            <a:ahLst/>
            <a:cxnLst>
              <a:cxn ang="0">
                <a:pos x="connsiteX0" y="connsiteY0"/>
              </a:cxn>
              <a:cxn ang="0">
                <a:pos x="connsiteX1" y="connsiteY1"/>
              </a:cxn>
              <a:cxn ang="0">
                <a:pos x="connsiteX2" y="connsiteY2"/>
              </a:cxn>
              <a:cxn ang="0">
                <a:pos x="connsiteX3" y="connsiteY3"/>
              </a:cxn>
            </a:cxnLst>
            <a:rect l="l" t="t" r="r" b="b"/>
            <a:pathLst>
              <a:path w="5166208" h="3767027">
                <a:moveTo>
                  <a:pt x="0" y="0"/>
                </a:moveTo>
                <a:lnTo>
                  <a:pt x="5166209" y="0"/>
                </a:lnTo>
                <a:lnTo>
                  <a:pt x="5166209" y="3767027"/>
                </a:lnTo>
                <a:lnTo>
                  <a:pt x="0" y="3767027"/>
                </a:lnTo>
                <a:close/>
              </a:path>
            </a:pathLst>
          </a:custGeom>
          <a:solidFill>
            <a:schemeClr val="accent4"/>
          </a:solidFill>
          <a:ln w="107616" cap="flat">
            <a:noFill/>
            <a:prstDash val="solid"/>
            <a:miter/>
          </a:ln>
        </p:spPr>
        <p:txBody>
          <a:bodyPr rtlCol="0" anchor="ctr"/>
          <a:lstStyle/>
          <a:p>
            <a:endParaRPr lang="en-US" dirty="0"/>
          </a:p>
        </p:txBody>
      </p:sp>
      <p:grpSp>
        <p:nvGrpSpPr>
          <p:cNvPr id="46" name="Graphic 1">
            <a:extLst>
              <a:ext uri="{FF2B5EF4-FFF2-40B4-BE49-F238E27FC236}">
                <a16:creationId xmlns:a16="http://schemas.microsoft.com/office/drawing/2014/main" id="{5F1B1464-94DE-40F0-81FE-935A6F54DFEB}"/>
              </a:ext>
            </a:extLst>
          </p:cNvPr>
          <p:cNvGrpSpPr/>
          <p:nvPr userDrawn="1"/>
        </p:nvGrpSpPr>
        <p:grpSpPr>
          <a:xfrm>
            <a:off x="4527803" y="3421379"/>
            <a:ext cx="2871215" cy="15240"/>
            <a:chOff x="3158794" y="3718522"/>
            <a:chExt cx="2027736" cy="10763"/>
          </a:xfrm>
          <a:solidFill>
            <a:srgbClr val="FFFFFF"/>
          </a:solidFill>
        </p:grpSpPr>
        <p:sp>
          <p:nvSpPr>
            <p:cNvPr id="47" name="Freeform: Shape 46">
              <a:extLst>
                <a:ext uri="{FF2B5EF4-FFF2-40B4-BE49-F238E27FC236}">
                  <a16:creationId xmlns:a16="http://schemas.microsoft.com/office/drawing/2014/main" id="{F19CBA30-5552-4A5E-A4DB-A69811249C64}"/>
                </a:ext>
              </a:extLst>
            </p:cNvPr>
            <p:cNvSpPr/>
            <p:nvPr/>
          </p:nvSpPr>
          <p:spPr>
            <a:xfrm>
              <a:off x="3158794" y="3718522"/>
              <a:ext cx="21525" cy="10763"/>
            </a:xfrm>
            <a:custGeom>
              <a:avLst/>
              <a:gdLst>
                <a:gd name="connsiteX0" fmla="*/ 16145 w 21525"/>
                <a:gd name="connsiteY0" fmla="*/ 10763 h 10763"/>
                <a:gd name="connsiteX1" fmla="*/ 5382 w 21525"/>
                <a:gd name="connsiteY1" fmla="*/ 10763 h 10763"/>
                <a:gd name="connsiteX2" fmla="*/ 0 w 21525"/>
                <a:gd name="connsiteY2" fmla="*/ 5382 h 10763"/>
                <a:gd name="connsiteX3" fmla="*/ 5382 w 21525"/>
                <a:gd name="connsiteY3" fmla="*/ 0 h 10763"/>
                <a:gd name="connsiteX4" fmla="*/ 16145 w 21525"/>
                <a:gd name="connsiteY4" fmla="*/ 0 h 10763"/>
                <a:gd name="connsiteX5" fmla="*/ 21526 w 21525"/>
                <a:gd name="connsiteY5" fmla="*/ 5382 h 10763"/>
                <a:gd name="connsiteX6" fmla="*/ 16145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5" y="10763"/>
                  </a:moveTo>
                  <a:lnTo>
                    <a:pt x="5382" y="10763"/>
                  </a:lnTo>
                  <a:cubicBezTo>
                    <a:pt x="2153" y="10763"/>
                    <a:pt x="0" y="8611"/>
                    <a:pt x="0" y="5382"/>
                  </a:cubicBezTo>
                  <a:cubicBezTo>
                    <a:pt x="0" y="2153"/>
                    <a:pt x="2153" y="0"/>
                    <a:pt x="5382" y="0"/>
                  </a:cubicBezTo>
                  <a:lnTo>
                    <a:pt x="16145" y="0"/>
                  </a:lnTo>
                  <a:cubicBezTo>
                    <a:pt x="19373" y="0"/>
                    <a:pt x="21526" y="2153"/>
                    <a:pt x="21526" y="5382"/>
                  </a:cubicBezTo>
                  <a:cubicBezTo>
                    <a:pt x="21526" y="7534"/>
                    <a:pt x="19373" y="10763"/>
                    <a:pt x="16145" y="10763"/>
                  </a:cubicBezTo>
                  <a:close/>
                </a:path>
              </a:pathLst>
            </a:custGeom>
            <a:solidFill>
              <a:srgbClr val="FFFFFF"/>
            </a:solidFill>
            <a:ln w="107616"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17A6593B-6502-4618-AABA-0D942B05AF08}"/>
                </a:ext>
              </a:extLst>
            </p:cNvPr>
            <p:cNvSpPr/>
            <p:nvPr/>
          </p:nvSpPr>
          <p:spPr>
            <a:xfrm>
              <a:off x="3191083" y="3718522"/>
              <a:ext cx="1963159" cy="10763"/>
            </a:xfrm>
            <a:custGeom>
              <a:avLst/>
              <a:gdLst>
                <a:gd name="connsiteX0" fmla="*/ 1957778 w 1963159"/>
                <a:gd name="connsiteY0" fmla="*/ 10763 h 10763"/>
                <a:gd name="connsiteX1" fmla="*/ 1936252 w 1963159"/>
                <a:gd name="connsiteY1" fmla="*/ 10763 h 10763"/>
                <a:gd name="connsiteX2" fmla="*/ 1930871 w 1963159"/>
                <a:gd name="connsiteY2" fmla="*/ 5382 h 10763"/>
                <a:gd name="connsiteX3" fmla="*/ 1936252 w 1963159"/>
                <a:gd name="connsiteY3" fmla="*/ 0 h 10763"/>
                <a:gd name="connsiteX4" fmla="*/ 1957778 w 1963159"/>
                <a:gd name="connsiteY4" fmla="*/ 0 h 10763"/>
                <a:gd name="connsiteX5" fmla="*/ 1963159 w 1963159"/>
                <a:gd name="connsiteY5" fmla="*/ 5382 h 10763"/>
                <a:gd name="connsiteX6" fmla="*/ 1957778 w 1963159"/>
                <a:gd name="connsiteY6" fmla="*/ 10763 h 10763"/>
                <a:gd name="connsiteX7" fmla="*/ 1914726 w 1963159"/>
                <a:gd name="connsiteY7" fmla="*/ 10763 h 10763"/>
                <a:gd name="connsiteX8" fmla="*/ 1893200 w 1963159"/>
                <a:gd name="connsiteY8" fmla="*/ 10763 h 10763"/>
                <a:gd name="connsiteX9" fmla="*/ 1887819 w 1963159"/>
                <a:gd name="connsiteY9" fmla="*/ 5382 h 10763"/>
                <a:gd name="connsiteX10" fmla="*/ 1893200 w 1963159"/>
                <a:gd name="connsiteY10" fmla="*/ 0 h 10763"/>
                <a:gd name="connsiteX11" fmla="*/ 1914726 w 1963159"/>
                <a:gd name="connsiteY11" fmla="*/ 0 h 10763"/>
                <a:gd name="connsiteX12" fmla="*/ 1920107 w 1963159"/>
                <a:gd name="connsiteY12" fmla="*/ 5382 h 10763"/>
                <a:gd name="connsiteX13" fmla="*/ 1914726 w 1963159"/>
                <a:gd name="connsiteY13" fmla="*/ 10763 h 10763"/>
                <a:gd name="connsiteX14" fmla="*/ 1871675 w 1963159"/>
                <a:gd name="connsiteY14" fmla="*/ 10763 h 10763"/>
                <a:gd name="connsiteX15" fmla="*/ 1850149 w 1963159"/>
                <a:gd name="connsiteY15" fmla="*/ 10763 h 10763"/>
                <a:gd name="connsiteX16" fmla="*/ 1844767 w 1963159"/>
                <a:gd name="connsiteY16" fmla="*/ 5382 h 10763"/>
                <a:gd name="connsiteX17" fmla="*/ 1850149 w 1963159"/>
                <a:gd name="connsiteY17" fmla="*/ 0 h 10763"/>
                <a:gd name="connsiteX18" fmla="*/ 1871675 w 1963159"/>
                <a:gd name="connsiteY18" fmla="*/ 0 h 10763"/>
                <a:gd name="connsiteX19" fmla="*/ 1877056 w 1963159"/>
                <a:gd name="connsiteY19" fmla="*/ 5382 h 10763"/>
                <a:gd name="connsiteX20" fmla="*/ 1871675 w 1963159"/>
                <a:gd name="connsiteY20" fmla="*/ 10763 h 10763"/>
                <a:gd name="connsiteX21" fmla="*/ 1828623 w 1963159"/>
                <a:gd name="connsiteY21" fmla="*/ 10763 h 10763"/>
                <a:gd name="connsiteX22" fmla="*/ 1807097 w 1963159"/>
                <a:gd name="connsiteY22" fmla="*/ 10763 h 10763"/>
                <a:gd name="connsiteX23" fmla="*/ 1801715 w 1963159"/>
                <a:gd name="connsiteY23" fmla="*/ 5382 h 10763"/>
                <a:gd name="connsiteX24" fmla="*/ 1807097 w 1963159"/>
                <a:gd name="connsiteY24" fmla="*/ 0 h 10763"/>
                <a:gd name="connsiteX25" fmla="*/ 1828623 w 1963159"/>
                <a:gd name="connsiteY25" fmla="*/ 0 h 10763"/>
                <a:gd name="connsiteX26" fmla="*/ 1834004 w 1963159"/>
                <a:gd name="connsiteY26" fmla="*/ 5382 h 10763"/>
                <a:gd name="connsiteX27" fmla="*/ 1828623 w 1963159"/>
                <a:gd name="connsiteY27" fmla="*/ 10763 h 10763"/>
                <a:gd name="connsiteX28" fmla="*/ 1786647 w 1963159"/>
                <a:gd name="connsiteY28" fmla="*/ 10763 h 10763"/>
                <a:gd name="connsiteX29" fmla="*/ 1765121 w 1963159"/>
                <a:gd name="connsiteY29" fmla="*/ 10763 h 10763"/>
                <a:gd name="connsiteX30" fmla="*/ 1759740 w 1963159"/>
                <a:gd name="connsiteY30" fmla="*/ 5382 h 10763"/>
                <a:gd name="connsiteX31" fmla="*/ 1765121 w 1963159"/>
                <a:gd name="connsiteY31" fmla="*/ 0 h 10763"/>
                <a:gd name="connsiteX32" fmla="*/ 1786647 w 1963159"/>
                <a:gd name="connsiteY32" fmla="*/ 0 h 10763"/>
                <a:gd name="connsiteX33" fmla="*/ 1792029 w 1963159"/>
                <a:gd name="connsiteY33" fmla="*/ 5382 h 10763"/>
                <a:gd name="connsiteX34" fmla="*/ 1786647 w 1963159"/>
                <a:gd name="connsiteY34" fmla="*/ 10763 h 10763"/>
                <a:gd name="connsiteX35" fmla="*/ 1743595 w 1963159"/>
                <a:gd name="connsiteY35" fmla="*/ 10763 h 10763"/>
                <a:gd name="connsiteX36" fmla="*/ 1722069 w 1963159"/>
                <a:gd name="connsiteY36" fmla="*/ 10763 h 10763"/>
                <a:gd name="connsiteX37" fmla="*/ 1716688 w 1963159"/>
                <a:gd name="connsiteY37" fmla="*/ 5382 h 10763"/>
                <a:gd name="connsiteX38" fmla="*/ 1722069 w 1963159"/>
                <a:gd name="connsiteY38" fmla="*/ 0 h 10763"/>
                <a:gd name="connsiteX39" fmla="*/ 1743595 w 1963159"/>
                <a:gd name="connsiteY39" fmla="*/ 0 h 10763"/>
                <a:gd name="connsiteX40" fmla="*/ 1748977 w 1963159"/>
                <a:gd name="connsiteY40" fmla="*/ 5382 h 10763"/>
                <a:gd name="connsiteX41" fmla="*/ 1743595 w 1963159"/>
                <a:gd name="connsiteY41" fmla="*/ 10763 h 10763"/>
                <a:gd name="connsiteX42" fmla="*/ 1700544 w 1963159"/>
                <a:gd name="connsiteY42" fmla="*/ 10763 h 10763"/>
                <a:gd name="connsiteX43" fmla="*/ 1679018 w 1963159"/>
                <a:gd name="connsiteY43" fmla="*/ 10763 h 10763"/>
                <a:gd name="connsiteX44" fmla="*/ 1673637 w 1963159"/>
                <a:gd name="connsiteY44" fmla="*/ 5382 h 10763"/>
                <a:gd name="connsiteX45" fmla="*/ 1679018 w 1963159"/>
                <a:gd name="connsiteY45" fmla="*/ 0 h 10763"/>
                <a:gd name="connsiteX46" fmla="*/ 1700544 w 1963159"/>
                <a:gd name="connsiteY46" fmla="*/ 0 h 10763"/>
                <a:gd name="connsiteX47" fmla="*/ 1705925 w 1963159"/>
                <a:gd name="connsiteY47" fmla="*/ 5382 h 10763"/>
                <a:gd name="connsiteX48" fmla="*/ 1700544 w 1963159"/>
                <a:gd name="connsiteY48" fmla="*/ 10763 h 10763"/>
                <a:gd name="connsiteX49" fmla="*/ 1657492 w 1963159"/>
                <a:gd name="connsiteY49" fmla="*/ 10763 h 10763"/>
                <a:gd name="connsiteX50" fmla="*/ 1635966 w 1963159"/>
                <a:gd name="connsiteY50" fmla="*/ 10763 h 10763"/>
                <a:gd name="connsiteX51" fmla="*/ 1630585 w 1963159"/>
                <a:gd name="connsiteY51" fmla="*/ 5382 h 10763"/>
                <a:gd name="connsiteX52" fmla="*/ 1635966 w 1963159"/>
                <a:gd name="connsiteY52" fmla="*/ 0 h 10763"/>
                <a:gd name="connsiteX53" fmla="*/ 1657492 w 1963159"/>
                <a:gd name="connsiteY53" fmla="*/ 0 h 10763"/>
                <a:gd name="connsiteX54" fmla="*/ 1662873 w 1963159"/>
                <a:gd name="connsiteY54" fmla="*/ 5382 h 10763"/>
                <a:gd name="connsiteX55" fmla="*/ 1657492 w 1963159"/>
                <a:gd name="connsiteY55" fmla="*/ 10763 h 10763"/>
                <a:gd name="connsiteX56" fmla="*/ 1614440 w 1963159"/>
                <a:gd name="connsiteY56" fmla="*/ 10763 h 10763"/>
                <a:gd name="connsiteX57" fmla="*/ 1592915 w 1963159"/>
                <a:gd name="connsiteY57" fmla="*/ 10763 h 10763"/>
                <a:gd name="connsiteX58" fmla="*/ 1587533 w 1963159"/>
                <a:gd name="connsiteY58" fmla="*/ 5382 h 10763"/>
                <a:gd name="connsiteX59" fmla="*/ 1592915 w 1963159"/>
                <a:gd name="connsiteY59" fmla="*/ 0 h 10763"/>
                <a:gd name="connsiteX60" fmla="*/ 1614440 w 1963159"/>
                <a:gd name="connsiteY60" fmla="*/ 0 h 10763"/>
                <a:gd name="connsiteX61" fmla="*/ 1619822 w 1963159"/>
                <a:gd name="connsiteY61" fmla="*/ 5382 h 10763"/>
                <a:gd name="connsiteX62" fmla="*/ 1614440 w 1963159"/>
                <a:gd name="connsiteY62" fmla="*/ 10763 h 10763"/>
                <a:gd name="connsiteX63" fmla="*/ 1571389 w 1963159"/>
                <a:gd name="connsiteY63" fmla="*/ 10763 h 10763"/>
                <a:gd name="connsiteX64" fmla="*/ 1549863 w 1963159"/>
                <a:gd name="connsiteY64" fmla="*/ 10763 h 10763"/>
                <a:gd name="connsiteX65" fmla="*/ 1544481 w 1963159"/>
                <a:gd name="connsiteY65" fmla="*/ 5382 h 10763"/>
                <a:gd name="connsiteX66" fmla="*/ 1549863 w 1963159"/>
                <a:gd name="connsiteY66" fmla="*/ 0 h 10763"/>
                <a:gd name="connsiteX67" fmla="*/ 1571389 w 1963159"/>
                <a:gd name="connsiteY67" fmla="*/ 0 h 10763"/>
                <a:gd name="connsiteX68" fmla="*/ 1576770 w 1963159"/>
                <a:gd name="connsiteY68" fmla="*/ 5382 h 10763"/>
                <a:gd name="connsiteX69" fmla="*/ 1571389 w 1963159"/>
                <a:gd name="connsiteY69" fmla="*/ 10763 h 10763"/>
                <a:gd name="connsiteX70" fmla="*/ 1528337 w 1963159"/>
                <a:gd name="connsiteY70" fmla="*/ 10763 h 10763"/>
                <a:gd name="connsiteX71" fmla="*/ 1506811 w 1963159"/>
                <a:gd name="connsiteY71" fmla="*/ 10763 h 10763"/>
                <a:gd name="connsiteX72" fmla="*/ 1501429 w 1963159"/>
                <a:gd name="connsiteY72" fmla="*/ 5382 h 10763"/>
                <a:gd name="connsiteX73" fmla="*/ 1506811 w 1963159"/>
                <a:gd name="connsiteY73" fmla="*/ 0 h 10763"/>
                <a:gd name="connsiteX74" fmla="*/ 1528337 w 1963159"/>
                <a:gd name="connsiteY74" fmla="*/ 0 h 10763"/>
                <a:gd name="connsiteX75" fmla="*/ 1533718 w 1963159"/>
                <a:gd name="connsiteY75" fmla="*/ 5382 h 10763"/>
                <a:gd name="connsiteX76" fmla="*/ 1528337 w 1963159"/>
                <a:gd name="connsiteY76" fmla="*/ 10763 h 10763"/>
                <a:gd name="connsiteX77" fmla="*/ 1486361 w 1963159"/>
                <a:gd name="connsiteY77" fmla="*/ 10763 h 10763"/>
                <a:gd name="connsiteX78" fmla="*/ 1464835 w 1963159"/>
                <a:gd name="connsiteY78" fmla="*/ 10763 h 10763"/>
                <a:gd name="connsiteX79" fmla="*/ 1459454 w 1963159"/>
                <a:gd name="connsiteY79" fmla="*/ 5382 h 10763"/>
                <a:gd name="connsiteX80" fmla="*/ 1464835 w 1963159"/>
                <a:gd name="connsiteY80" fmla="*/ 0 h 10763"/>
                <a:gd name="connsiteX81" fmla="*/ 1486361 w 1963159"/>
                <a:gd name="connsiteY81" fmla="*/ 0 h 10763"/>
                <a:gd name="connsiteX82" fmla="*/ 1491743 w 1963159"/>
                <a:gd name="connsiteY82" fmla="*/ 5382 h 10763"/>
                <a:gd name="connsiteX83" fmla="*/ 1486361 w 1963159"/>
                <a:gd name="connsiteY83" fmla="*/ 10763 h 10763"/>
                <a:gd name="connsiteX84" fmla="*/ 1443309 w 1963159"/>
                <a:gd name="connsiteY84" fmla="*/ 10763 h 10763"/>
                <a:gd name="connsiteX85" fmla="*/ 1421784 w 1963159"/>
                <a:gd name="connsiteY85" fmla="*/ 10763 h 10763"/>
                <a:gd name="connsiteX86" fmla="*/ 1416402 w 1963159"/>
                <a:gd name="connsiteY86" fmla="*/ 5382 h 10763"/>
                <a:gd name="connsiteX87" fmla="*/ 1421784 w 1963159"/>
                <a:gd name="connsiteY87" fmla="*/ 0 h 10763"/>
                <a:gd name="connsiteX88" fmla="*/ 1443309 w 1963159"/>
                <a:gd name="connsiteY88" fmla="*/ 0 h 10763"/>
                <a:gd name="connsiteX89" fmla="*/ 1448691 w 1963159"/>
                <a:gd name="connsiteY89" fmla="*/ 5382 h 10763"/>
                <a:gd name="connsiteX90" fmla="*/ 1443309 w 1963159"/>
                <a:gd name="connsiteY90" fmla="*/ 10763 h 10763"/>
                <a:gd name="connsiteX91" fmla="*/ 1400258 w 1963159"/>
                <a:gd name="connsiteY91" fmla="*/ 10763 h 10763"/>
                <a:gd name="connsiteX92" fmla="*/ 1378732 w 1963159"/>
                <a:gd name="connsiteY92" fmla="*/ 10763 h 10763"/>
                <a:gd name="connsiteX93" fmla="*/ 1373351 w 1963159"/>
                <a:gd name="connsiteY93" fmla="*/ 5382 h 10763"/>
                <a:gd name="connsiteX94" fmla="*/ 1378732 w 1963159"/>
                <a:gd name="connsiteY94" fmla="*/ 0 h 10763"/>
                <a:gd name="connsiteX95" fmla="*/ 1400258 w 1963159"/>
                <a:gd name="connsiteY95" fmla="*/ 0 h 10763"/>
                <a:gd name="connsiteX96" fmla="*/ 1405639 w 1963159"/>
                <a:gd name="connsiteY96" fmla="*/ 5382 h 10763"/>
                <a:gd name="connsiteX97" fmla="*/ 1400258 w 1963159"/>
                <a:gd name="connsiteY97" fmla="*/ 10763 h 10763"/>
                <a:gd name="connsiteX98" fmla="*/ 1357206 w 1963159"/>
                <a:gd name="connsiteY98" fmla="*/ 10763 h 10763"/>
                <a:gd name="connsiteX99" fmla="*/ 1335680 w 1963159"/>
                <a:gd name="connsiteY99" fmla="*/ 10763 h 10763"/>
                <a:gd name="connsiteX100" fmla="*/ 1330299 w 1963159"/>
                <a:gd name="connsiteY100" fmla="*/ 5382 h 10763"/>
                <a:gd name="connsiteX101" fmla="*/ 1335680 w 1963159"/>
                <a:gd name="connsiteY101" fmla="*/ 0 h 10763"/>
                <a:gd name="connsiteX102" fmla="*/ 1357206 w 1963159"/>
                <a:gd name="connsiteY102" fmla="*/ 0 h 10763"/>
                <a:gd name="connsiteX103" fmla="*/ 1362587 w 1963159"/>
                <a:gd name="connsiteY103" fmla="*/ 5382 h 10763"/>
                <a:gd name="connsiteX104" fmla="*/ 1357206 w 1963159"/>
                <a:gd name="connsiteY104" fmla="*/ 10763 h 10763"/>
                <a:gd name="connsiteX105" fmla="*/ 1314155 w 1963159"/>
                <a:gd name="connsiteY105" fmla="*/ 10763 h 10763"/>
                <a:gd name="connsiteX106" fmla="*/ 1292629 w 1963159"/>
                <a:gd name="connsiteY106" fmla="*/ 10763 h 10763"/>
                <a:gd name="connsiteX107" fmla="*/ 1287247 w 1963159"/>
                <a:gd name="connsiteY107" fmla="*/ 5382 h 10763"/>
                <a:gd name="connsiteX108" fmla="*/ 1292629 w 1963159"/>
                <a:gd name="connsiteY108" fmla="*/ 0 h 10763"/>
                <a:gd name="connsiteX109" fmla="*/ 1314155 w 1963159"/>
                <a:gd name="connsiteY109" fmla="*/ 0 h 10763"/>
                <a:gd name="connsiteX110" fmla="*/ 1319536 w 1963159"/>
                <a:gd name="connsiteY110" fmla="*/ 5382 h 10763"/>
                <a:gd name="connsiteX111" fmla="*/ 1314155 w 1963159"/>
                <a:gd name="connsiteY111" fmla="*/ 10763 h 10763"/>
                <a:gd name="connsiteX112" fmla="*/ 1271103 w 1963159"/>
                <a:gd name="connsiteY112" fmla="*/ 10763 h 10763"/>
                <a:gd name="connsiteX113" fmla="*/ 1249577 w 1963159"/>
                <a:gd name="connsiteY113" fmla="*/ 10763 h 10763"/>
                <a:gd name="connsiteX114" fmla="*/ 1244195 w 1963159"/>
                <a:gd name="connsiteY114" fmla="*/ 5382 h 10763"/>
                <a:gd name="connsiteX115" fmla="*/ 1249577 w 1963159"/>
                <a:gd name="connsiteY115" fmla="*/ 0 h 10763"/>
                <a:gd name="connsiteX116" fmla="*/ 1271103 w 1963159"/>
                <a:gd name="connsiteY116" fmla="*/ 0 h 10763"/>
                <a:gd name="connsiteX117" fmla="*/ 1276484 w 1963159"/>
                <a:gd name="connsiteY117" fmla="*/ 5382 h 10763"/>
                <a:gd name="connsiteX118" fmla="*/ 1271103 w 1963159"/>
                <a:gd name="connsiteY118" fmla="*/ 10763 h 10763"/>
                <a:gd name="connsiteX119" fmla="*/ 1228051 w 1963159"/>
                <a:gd name="connsiteY119" fmla="*/ 10763 h 10763"/>
                <a:gd name="connsiteX120" fmla="*/ 1206525 w 1963159"/>
                <a:gd name="connsiteY120" fmla="*/ 10763 h 10763"/>
                <a:gd name="connsiteX121" fmla="*/ 1201143 w 1963159"/>
                <a:gd name="connsiteY121" fmla="*/ 5382 h 10763"/>
                <a:gd name="connsiteX122" fmla="*/ 1206525 w 1963159"/>
                <a:gd name="connsiteY122" fmla="*/ 0 h 10763"/>
                <a:gd name="connsiteX123" fmla="*/ 1228051 w 1963159"/>
                <a:gd name="connsiteY123" fmla="*/ 0 h 10763"/>
                <a:gd name="connsiteX124" fmla="*/ 1233433 w 1963159"/>
                <a:gd name="connsiteY124" fmla="*/ 5382 h 10763"/>
                <a:gd name="connsiteX125" fmla="*/ 1228051 w 1963159"/>
                <a:gd name="connsiteY125" fmla="*/ 10763 h 10763"/>
                <a:gd name="connsiteX126" fmla="*/ 1184999 w 1963159"/>
                <a:gd name="connsiteY126" fmla="*/ 10763 h 10763"/>
                <a:gd name="connsiteX127" fmla="*/ 1163473 w 1963159"/>
                <a:gd name="connsiteY127" fmla="*/ 10763 h 10763"/>
                <a:gd name="connsiteX128" fmla="*/ 1158092 w 1963159"/>
                <a:gd name="connsiteY128" fmla="*/ 5382 h 10763"/>
                <a:gd name="connsiteX129" fmla="*/ 1163473 w 1963159"/>
                <a:gd name="connsiteY129" fmla="*/ 0 h 10763"/>
                <a:gd name="connsiteX130" fmla="*/ 1184999 w 1963159"/>
                <a:gd name="connsiteY130" fmla="*/ 0 h 10763"/>
                <a:gd name="connsiteX131" fmla="*/ 1190381 w 1963159"/>
                <a:gd name="connsiteY131" fmla="*/ 5382 h 10763"/>
                <a:gd name="connsiteX132" fmla="*/ 1184999 w 1963159"/>
                <a:gd name="connsiteY132" fmla="*/ 10763 h 10763"/>
                <a:gd name="connsiteX133" fmla="*/ 1143024 w 1963159"/>
                <a:gd name="connsiteY133" fmla="*/ 10763 h 10763"/>
                <a:gd name="connsiteX134" fmla="*/ 1121498 w 1963159"/>
                <a:gd name="connsiteY134" fmla="*/ 10763 h 10763"/>
                <a:gd name="connsiteX135" fmla="*/ 1116117 w 1963159"/>
                <a:gd name="connsiteY135" fmla="*/ 5382 h 10763"/>
                <a:gd name="connsiteX136" fmla="*/ 1121498 w 1963159"/>
                <a:gd name="connsiteY136" fmla="*/ 0 h 10763"/>
                <a:gd name="connsiteX137" fmla="*/ 1143024 w 1963159"/>
                <a:gd name="connsiteY137" fmla="*/ 0 h 10763"/>
                <a:gd name="connsiteX138" fmla="*/ 1148405 w 1963159"/>
                <a:gd name="connsiteY138" fmla="*/ 5382 h 10763"/>
                <a:gd name="connsiteX139" fmla="*/ 1143024 w 1963159"/>
                <a:gd name="connsiteY139" fmla="*/ 10763 h 10763"/>
                <a:gd name="connsiteX140" fmla="*/ 1099972 w 1963159"/>
                <a:gd name="connsiteY140" fmla="*/ 10763 h 10763"/>
                <a:gd name="connsiteX141" fmla="*/ 1078446 w 1963159"/>
                <a:gd name="connsiteY141" fmla="*/ 10763 h 10763"/>
                <a:gd name="connsiteX142" fmla="*/ 1073065 w 1963159"/>
                <a:gd name="connsiteY142" fmla="*/ 5382 h 10763"/>
                <a:gd name="connsiteX143" fmla="*/ 1078446 w 1963159"/>
                <a:gd name="connsiteY143" fmla="*/ 0 h 10763"/>
                <a:gd name="connsiteX144" fmla="*/ 1099972 w 1963159"/>
                <a:gd name="connsiteY144" fmla="*/ 0 h 10763"/>
                <a:gd name="connsiteX145" fmla="*/ 1105353 w 1963159"/>
                <a:gd name="connsiteY145" fmla="*/ 5382 h 10763"/>
                <a:gd name="connsiteX146" fmla="*/ 1099972 w 1963159"/>
                <a:gd name="connsiteY146" fmla="*/ 10763 h 10763"/>
                <a:gd name="connsiteX147" fmla="*/ 1056920 w 1963159"/>
                <a:gd name="connsiteY147" fmla="*/ 10763 h 10763"/>
                <a:gd name="connsiteX148" fmla="*/ 1035394 w 1963159"/>
                <a:gd name="connsiteY148" fmla="*/ 10763 h 10763"/>
                <a:gd name="connsiteX149" fmla="*/ 1030013 w 1963159"/>
                <a:gd name="connsiteY149" fmla="*/ 5382 h 10763"/>
                <a:gd name="connsiteX150" fmla="*/ 1035394 w 1963159"/>
                <a:gd name="connsiteY150" fmla="*/ 0 h 10763"/>
                <a:gd name="connsiteX151" fmla="*/ 1056920 w 1963159"/>
                <a:gd name="connsiteY151" fmla="*/ 0 h 10763"/>
                <a:gd name="connsiteX152" fmla="*/ 1062302 w 1963159"/>
                <a:gd name="connsiteY152" fmla="*/ 5382 h 10763"/>
                <a:gd name="connsiteX153" fmla="*/ 1056920 w 1963159"/>
                <a:gd name="connsiteY153" fmla="*/ 10763 h 10763"/>
                <a:gd name="connsiteX154" fmla="*/ 1013869 w 1963159"/>
                <a:gd name="connsiteY154" fmla="*/ 10763 h 10763"/>
                <a:gd name="connsiteX155" fmla="*/ 992343 w 1963159"/>
                <a:gd name="connsiteY155" fmla="*/ 10763 h 10763"/>
                <a:gd name="connsiteX156" fmla="*/ 986961 w 1963159"/>
                <a:gd name="connsiteY156" fmla="*/ 5382 h 10763"/>
                <a:gd name="connsiteX157" fmla="*/ 992343 w 1963159"/>
                <a:gd name="connsiteY157" fmla="*/ 0 h 10763"/>
                <a:gd name="connsiteX158" fmla="*/ 1013869 w 1963159"/>
                <a:gd name="connsiteY158" fmla="*/ 0 h 10763"/>
                <a:gd name="connsiteX159" fmla="*/ 1019250 w 1963159"/>
                <a:gd name="connsiteY159" fmla="*/ 5382 h 10763"/>
                <a:gd name="connsiteX160" fmla="*/ 1013869 w 1963159"/>
                <a:gd name="connsiteY160" fmla="*/ 10763 h 10763"/>
                <a:gd name="connsiteX161" fmla="*/ 970817 w 1963159"/>
                <a:gd name="connsiteY161" fmla="*/ 10763 h 10763"/>
                <a:gd name="connsiteX162" fmla="*/ 949291 w 1963159"/>
                <a:gd name="connsiteY162" fmla="*/ 10763 h 10763"/>
                <a:gd name="connsiteX163" fmla="*/ 943909 w 1963159"/>
                <a:gd name="connsiteY163" fmla="*/ 5382 h 10763"/>
                <a:gd name="connsiteX164" fmla="*/ 949291 w 1963159"/>
                <a:gd name="connsiteY164" fmla="*/ 0 h 10763"/>
                <a:gd name="connsiteX165" fmla="*/ 970817 w 1963159"/>
                <a:gd name="connsiteY165" fmla="*/ 0 h 10763"/>
                <a:gd name="connsiteX166" fmla="*/ 976198 w 1963159"/>
                <a:gd name="connsiteY166" fmla="*/ 5382 h 10763"/>
                <a:gd name="connsiteX167" fmla="*/ 970817 w 1963159"/>
                <a:gd name="connsiteY167" fmla="*/ 10763 h 10763"/>
                <a:gd name="connsiteX168" fmla="*/ 927765 w 1963159"/>
                <a:gd name="connsiteY168" fmla="*/ 10763 h 10763"/>
                <a:gd name="connsiteX169" fmla="*/ 906239 w 1963159"/>
                <a:gd name="connsiteY169" fmla="*/ 10763 h 10763"/>
                <a:gd name="connsiteX170" fmla="*/ 900858 w 1963159"/>
                <a:gd name="connsiteY170" fmla="*/ 5382 h 10763"/>
                <a:gd name="connsiteX171" fmla="*/ 906239 w 1963159"/>
                <a:gd name="connsiteY171" fmla="*/ 0 h 10763"/>
                <a:gd name="connsiteX172" fmla="*/ 927765 w 1963159"/>
                <a:gd name="connsiteY172" fmla="*/ 0 h 10763"/>
                <a:gd name="connsiteX173" fmla="*/ 933147 w 1963159"/>
                <a:gd name="connsiteY173" fmla="*/ 5382 h 10763"/>
                <a:gd name="connsiteX174" fmla="*/ 927765 w 1963159"/>
                <a:gd name="connsiteY174" fmla="*/ 10763 h 10763"/>
                <a:gd name="connsiteX175" fmla="*/ 884713 w 1963159"/>
                <a:gd name="connsiteY175" fmla="*/ 10763 h 10763"/>
                <a:gd name="connsiteX176" fmla="*/ 863187 w 1963159"/>
                <a:gd name="connsiteY176" fmla="*/ 10763 h 10763"/>
                <a:gd name="connsiteX177" fmla="*/ 857806 w 1963159"/>
                <a:gd name="connsiteY177" fmla="*/ 5382 h 10763"/>
                <a:gd name="connsiteX178" fmla="*/ 863187 w 1963159"/>
                <a:gd name="connsiteY178" fmla="*/ 0 h 10763"/>
                <a:gd name="connsiteX179" fmla="*/ 884713 w 1963159"/>
                <a:gd name="connsiteY179" fmla="*/ 0 h 10763"/>
                <a:gd name="connsiteX180" fmla="*/ 890095 w 1963159"/>
                <a:gd name="connsiteY180" fmla="*/ 5382 h 10763"/>
                <a:gd name="connsiteX181" fmla="*/ 884713 w 1963159"/>
                <a:gd name="connsiteY181" fmla="*/ 10763 h 10763"/>
                <a:gd name="connsiteX182" fmla="*/ 842738 w 1963159"/>
                <a:gd name="connsiteY182" fmla="*/ 10763 h 10763"/>
                <a:gd name="connsiteX183" fmla="*/ 821212 w 1963159"/>
                <a:gd name="connsiteY183" fmla="*/ 10763 h 10763"/>
                <a:gd name="connsiteX184" fmla="*/ 815831 w 1963159"/>
                <a:gd name="connsiteY184" fmla="*/ 5382 h 10763"/>
                <a:gd name="connsiteX185" fmla="*/ 821212 w 1963159"/>
                <a:gd name="connsiteY185" fmla="*/ 0 h 10763"/>
                <a:gd name="connsiteX186" fmla="*/ 842738 w 1963159"/>
                <a:gd name="connsiteY186" fmla="*/ 0 h 10763"/>
                <a:gd name="connsiteX187" fmla="*/ 848119 w 1963159"/>
                <a:gd name="connsiteY187" fmla="*/ 5382 h 10763"/>
                <a:gd name="connsiteX188" fmla="*/ 842738 w 1963159"/>
                <a:gd name="connsiteY188" fmla="*/ 10763 h 10763"/>
                <a:gd name="connsiteX189" fmla="*/ 799686 w 1963159"/>
                <a:gd name="connsiteY189" fmla="*/ 10763 h 10763"/>
                <a:gd name="connsiteX190" fmla="*/ 778160 w 1963159"/>
                <a:gd name="connsiteY190" fmla="*/ 10763 h 10763"/>
                <a:gd name="connsiteX191" fmla="*/ 772779 w 1963159"/>
                <a:gd name="connsiteY191" fmla="*/ 5382 h 10763"/>
                <a:gd name="connsiteX192" fmla="*/ 778160 w 1963159"/>
                <a:gd name="connsiteY192" fmla="*/ 0 h 10763"/>
                <a:gd name="connsiteX193" fmla="*/ 799686 w 1963159"/>
                <a:gd name="connsiteY193" fmla="*/ 0 h 10763"/>
                <a:gd name="connsiteX194" fmla="*/ 805068 w 1963159"/>
                <a:gd name="connsiteY194" fmla="*/ 5382 h 10763"/>
                <a:gd name="connsiteX195" fmla="*/ 799686 w 1963159"/>
                <a:gd name="connsiteY195" fmla="*/ 10763 h 10763"/>
                <a:gd name="connsiteX196" fmla="*/ 756634 w 1963159"/>
                <a:gd name="connsiteY196" fmla="*/ 10763 h 10763"/>
                <a:gd name="connsiteX197" fmla="*/ 735108 w 1963159"/>
                <a:gd name="connsiteY197" fmla="*/ 10763 h 10763"/>
                <a:gd name="connsiteX198" fmla="*/ 729727 w 1963159"/>
                <a:gd name="connsiteY198" fmla="*/ 5382 h 10763"/>
                <a:gd name="connsiteX199" fmla="*/ 735108 w 1963159"/>
                <a:gd name="connsiteY199" fmla="*/ 0 h 10763"/>
                <a:gd name="connsiteX200" fmla="*/ 756634 w 1963159"/>
                <a:gd name="connsiteY200" fmla="*/ 0 h 10763"/>
                <a:gd name="connsiteX201" fmla="*/ 762016 w 1963159"/>
                <a:gd name="connsiteY201" fmla="*/ 5382 h 10763"/>
                <a:gd name="connsiteX202" fmla="*/ 756634 w 1963159"/>
                <a:gd name="connsiteY202" fmla="*/ 10763 h 10763"/>
                <a:gd name="connsiteX203" fmla="*/ 713583 w 1963159"/>
                <a:gd name="connsiteY203" fmla="*/ 10763 h 10763"/>
                <a:gd name="connsiteX204" fmla="*/ 692057 w 1963159"/>
                <a:gd name="connsiteY204" fmla="*/ 10763 h 10763"/>
                <a:gd name="connsiteX205" fmla="*/ 686675 w 1963159"/>
                <a:gd name="connsiteY205" fmla="*/ 5382 h 10763"/>
                <a:gd name="connsiteX206" fmla="*/ 692057 w 1963159"/>
                <a:gd name="connsiteY206" fmla="*/ 0 h 10763"/>
                <a:gd name="connsiteX207" fmla="*/ 713583 w 1963159"/>
                <a:gd name="connsiteY207" fmla="*/ 0 h 10763"/>
                <a:gd name="connsiteX208" fmla="*/ 718964 w 1963159"/>
                <a:gd name="connsiteY208" fmla="*/ 5382 h 10763"/>
                <a:gd name="connsiteX209" fmla="*/ 713583 w 1963159"/>
                <a:gd name="connsiteY209" fmla="*/ 10763 h 10763"/>
                <a:gd name="connsiteX210" fmla="*/ 670531 w 1963159"/>
                <a:gd name="connsiteY210" fmla="*/ 10763 h 10763"/>
                <a:gd name="connsiteX211" fmla="*/ 649005 w 1963159"/>
                <a:gd name="connsiteY211" fmla="*/ 10763 h 10763"/>
                <a:gd name="connsiteX212" fmla="*/ 643624 w 1963159"/>
                <a:gd name="connsiteY212" fmla="*/ 5382 h 10763"/>
                <a:gd name="connsiteX213" fmla="*/ 649005 w 1963159"/>
                <a:gd name="connsiteY213" fmla="*/ 0 h 10763"/>
                <a:gd name="connsiteX214" fmla="*/ 670531 w 1963159"/>
                <a:gd name="connsiteY214" fmla="*/ 0 h 10763"/>
                <a:gd name="connsiteX215" fmla="*/ 675912 w 1963159"/>
                <a:gd name="connsiteY215" fmla="*/ 5382 h 10763"/>
                <a:gd name="connsiteX216" fmla="*/ 670531 w 1963159"/>
                <a:gd name="connsiteY216" fmla="*/ 10763 h 10763"/>
                <a:gd name="connsiteX217" fmla="*/ 627479 w 1963159"/>
                <a:gd name="connsiteY217" fmla="*/ 10763 h 10763"/>
                <a:gd name="connsiteX218" fmla="*/ 605953 w 1963159"/>
                <a:gd name="connsiteY218" fmla="*/ 10763 h 10763"/>
                <a:gd name="connsiteX219" fmla="*/ 600572 w 1963159"/>
                <a:gd name="connsiteY219" fmla="*/ 5382 h 10763"/>
                <a:gd name="connsiteX220" fmla="*/ 605953 w 1963159"/>
                <a:gd name="connsiteY220" fmla="*/ 0 h 10763"/>
                <a:gd name="connsiteX221" fmla="*/ 627479 w 1963159"/>
                <a:gd name="connsiteY221" fmla="*/ 0 h 10763"/>
                <a:gd name="connsiteX222" fmla="*/ 632861 w 1963159"/>
                <a:gd name="connsiteY222" fmla="*/ 5382 h 10763"/>
                <a:gd name="connsiteX223" fmla="*/ 627479 w 1963159"/>
                <a:gd name="connsiteY223" fmla="*/ 10763 h 10763"/>
                <a:gd name="connsiteX224" fmla="*/ 584427 w 1963159"/>
                <a:gd name="connsiteY224" fmla="*/ 10763 h 10763"/>
                <a:gd name="connsiteX225" fmla="*/ 562902 w 1963159"/>
                <a:gd name="connsiteY225" fmla="*/ 10763 h 10763"/>
                <a:gd name="connsiteX226" fmla="*/ 557520 w 1963159"/>
                <a:gd name="connsiteY226" fmla="*/ 5382 h 10763"/>
                <a:gd name="connsiteX227" fmla="*/ 562902 w 1963159"/>
                <a:gd name="connsiteY227" fmla="*/ 0 h 10763"/>
                <a:gd name="connsiteX228" fmla="*/ 584427 w 1963159"/>
                <a:gd name="connsiteY228" fmla="*/ 0 h 10763"/>
                <a:gd name="connsiteX229" fmla="*/ 589809 w 1963159"/>
                <a:gd name="connsiteY229" fmla="*/ 5382 h 10763"/>
                <a:gd name="connsiteX230" fmla="*/ 584427 w 1963159"/>
                <a:gd name="connsiteY230" fmla="*/ 10763 h 10763"/>
                <a:gd name="connsiteX231" fmla="*/ 542452 w 1963159"/>
                <a:gd name="connsiteY231" fmla="*/ 10763 h 10763"/>
                <a:gd name="connsiteX232" fmla="*/ 520926 w 1963159"/>
                <a:gd name="connsiteY232" fmla="*/ 10763 h 10763"/>
                <a:gd name="connsiteX233" fmla="*/ 515544 w 1963159"/>
                <a:gd name="connsiteY233" fmla="*/ 5382 h 10763"/>
                <a:gd name="connsiteX234" fmla="*/ 520926 w 1963159"/>
                <a:gd name="connsiteY234" fmla="*/ 0 h 10763"/>
                <a:gd name="connsiteX235" fmla="*/ 542452 w 1963159"/>
                <a:gd name="connsiteY235" fmla="*/ 0 h 10763"/>
                <a:gd name="connsiteX236" fmla="*/ 547833 w 1963159"/>
                <a:gd name="connsiteY236" fmla="*/ 5382 h 10763"/>
                <a:gd name="connsiteX237" fmla="*/ 542452 w 1963159"/>
                <a:gd name="connsiteY237" fmla="*/ 10763 h 10763"/>
                <a:gd name="connsiteX238" fmla="*/ 499400 w 1963159"/>
                <a:gd name="connsiteY238" fmla="*/ 10763 h 10763"/>
                <a:gd name="connsiteX239" fmla="*/ 477874 w 1963159"/>
                <a:gd name="connsiteY239" fmla="*/ 10763 h 10763"/>
                <a:gd name="connsiteX240" fmla="*/ 472493 w 1963159"/>
                <a:gd name="connsiteY240" fmla="*/ 5382 h 10763"/>
                <a:gd name="connsiteX241" fmla="*/ 477874 w 1963159"/>
                <a:gd name="connsiteY241" fmla="*/ 0 h 10763"/>
                <a:gd name="connsiteX242" fmla="*/ 499400 w 1963159"/>
                <a:gd name="connsiteY242" fmla="*/ 0 h 10763"/>
                <a:gd name="connsiteX243" fmla="*/ 504782 w 1963159"/>
                <a:gd name="connsiteY243" fmla="*/ 5382 h 10763"/>
                <a:gd name="connsiteX244" fmla="*/ 499400 w 1963159"/>
                <a:gd name="connsiteY244" fmla="*/ 10763 h 10763"/>
                <a:gd name="connsiteX245" fmla="*/ 456348 w 1963159"/>
                <a:gd name="connsiteY245" fmla="*/ 10763 h 10763"/>
                <a:gd name="connsiteX246" fmla="*/ 434822 w 1963159"/>
                <a:gd name="connsiteY246" fmla="*/ 10763 h 10763"/>
                <a:gd name="connsiteX247" fmla="*/ 429441 w 1963159"/>
                <a:gd name="connsiteY247" fmla="*/ 5382 h 10763"/>
                <a:gd name="connsiteX248" fmla="*/ 434822 w 1963159"/>
                <a:gd name="connsiteY248" fmla="*/ 0 h 10763"/>
                <a:gd name="connsiteX249" fmla="*/ 456348 w 1963159"/>
                <a:gd name="connsiteY249" fmla="*/ 0 h 10763"/>
                <a:gd name="connsiteX250" fmla="*/ 461730 w 1963159"/>
                <a:gd name="connsiteY250" fmla="*/ 5382 h 10763"/>
                <a:gd name="connsiteX251" fmla="*/ 456348 w 1963159"/>
                <a:gd name="connsiteY251" fmla="*/ 10763 h 10763"/>
                <a:gd name="connsiteX252" fmla="*/ 413297 w 1963159"/>
                <a:gd name="connsiteY252" fmla="*/ 10763 h 10763"/>
                <a:gd name="connsiteX253" fmla="*/ 391771 w 1963159"/>
                <a:gd name="connsiteY253" fmla="*/ 10763 h 10763"/>
                <a:gd name="connsiteX254" fmla="*/ 386389 w 1963159"/>
                <a:gd name="connsiteY254" fmla="*/ 5382 h 10763"/>
                <a:gd name="connsiteX255" fmla="*/ 391771 w 1963159"/>
                <a:gd name="connsiteY255" fmla="*/ 0 h 10763"/>
                <a:gd name="connsiteX256" fmla="*/ 413297 w 1963159"/>
                <a:gd name="connsiteY256" fmla="*/ 0 h 10763"/>
                <a:gd name="connsiteX257" fmla="*/ 418678 w 1963159"/>
                <a:gd name="connsiteY257" fmla="*/ 5382 h 10763"/>
                <a:gd name="connsiteX258" fmla="*/ 413297 w 1963159"/>
                <a:gd name="connsiteY258" fmla="*/ 10763 h 10763"/>
                <a:gd name="connsiteX259" fmla="*/ 370245 w 1963159"/>
                <a:gd name="connsiteY259" fmla="*/ 10763 h 10763"/>
                <a:gd name="connsiteX260" fmla="*/ 348719 w 1963159"/>
                <a:gd name="connsiteY260" fmla="*/ 10763 h 10763"/>
                <a:gd name="connsiteX261" fmla="*/ 343338 w 1963159"/>
                <a:gd name="connsiteY261" fmla="*/ 5382 h 10763"/>
                <a:gd name="connsiteX262" fmla="*/ 348719 w 1963159"/>
                <a:gd name="connsiteY262" fmla="*/ 0 h 10763"/>
                <a:gd name="connsiteX263" fmla="*/ 370245 w 1963159"/>
                <a:gd name="connsiteY263" fmla="*/ 0 h 10763"/>
                <a:gd name="connsiteX264" fmla="*/ 375626 w 1963159"/>
                <a:gd name="connsiteY264" fmla="*/ 5382 h 10763"/>
                <a:gd name="connsiteX265" fmla="*/ 370245 w 1963159"/>
                <a:gd name="connsiteY265" fmla="*/ 10763 h 10763"/>
                <a:gd name="connsiteX266" fmla="*/ 327193 w 1963159"/>
                <a:gd name="connsiteY266" fmla="*/ 10763 h 10763"/>
                <a:gd name="connsiteX267" fmla="*/ 305667 w 1963159"/>
                <a:gd name="connsiteY267" fmla="*/ 10763 h 10763"/>
                <a:gd name="connsiteX268" fmla="*/ 300286 w 1963159"/>
                <a:gd name="connsiteY268" fmla="*/ 5382 h 10763"/>
                <a:gd name="connsiteX269" fmla="*/ 305667 w 1963159"/>
                <a:gd name="connsiteY269" fmla="*/ 0 h 10763"/>
                <a:gd name="connsiteX270" fmla="*/ 327193 w 1963159"/>
                <a:gd name="connsiteY270" fmla="*/ 0 h 10763"/>
                <a:gd name="connsiteX271" fmla="*/ 332575 w 1963159"/>
                <a:gd name="connsiteY271" fmla="*/ 5382 h 10763"/>
                <a:gd name="connsiteX272" fmla="*/ 327193 w 1963159"/>
                <a:gd name="connsiteY272" fmla="*/ 10763 h 10763"/>
                <a:gd name="connsiteX273" fmla="*/ 284142 w 1963159"/>
                <a:gd name="connsiteY273" fmla="*/ 10763 h 10763"/>
                <a:gd name="connsiteX274" fmla="*/ 262616 w 1963159"/>
                <a:gd name="connsiteY274" fmla="*/ 10763 h 10763"/>
                <a:gd name="connsiteX275" fmla="*/ 257234 w 1963159"/>
                <a:gd name="connsiteY275" fmla="*/ 5382 h 10763"/>
                <a:gd name="connsiteX276" fmla="*/ 262616 w 1963159"/>
                <a:gd name="connsiteY276" fmla="*/ 0 h 10763"/>
                <a:gd name="connsiteX277" fmla="*/ 284142 w 1963159"/>
                <a:gd name="connsiteY277" fmla="*/ 0 h 10763"/>
                <a:gd name="connsiteX278" fmla="*/ 289523 w 1963159"/>
                <a:gd name="connsiteY278" fmla="*/ 5382 h 10763"/>
                <a:gd name="connsiteX279" fmla="*/ 284142 w 1963159"/>
                <a:gd name="connsiteY279" fmla="*/ 10763 h 10763"/>
                <a:gd name="connsiteX280" fmla="*/ 241090 w 1963159"/>
                <a:gd name="connsiteY280" fmla="*/ 10763 h 10763"/>
                <a:gd name="connsiteX281" fmla="*/ 219564 w 1963159"/>
                <a:gd name="connsiteY281" fmla="*/ 10763 h 10763"/>
                <a:gd name="connsiteX282" fmla="*/ 214182 w 1963159"/>
                <a:gd name="connsiteY282" fmla="*/ 5382 h 10763"/>
                <a:gd name="connsiteX283" fmla="*/ 219564 w 1963159"/>
                <a:gd name="connsiteY283" fmla="*/ 0 h 10763"/>
                <a:gd name="connsiteX284" fmla="*/ 241090 w 1963159"/>
                <a:gd name="connsiteY284" fmla="*/ 0 h 10763"/>
                <a:gd name="connsiteX285" fmla="*/ 246471 w 1963159"/>
                <a:gd name="connsiteY285" fmla="*/ 5382 h 10763"/>
                <a:gd name="connsiteX286" fmla="*/ 241090 w 1963159"/>
                <a:gd name="connsiteY286" fmla="*/ 10763 h 10763"/>
                <a:gd name="connsiteX287" fmla="*/ 199114 w 1963159"/>
                <a:gd name="connsiteY287" fmla="*/ 10763 h 10763"/>
                <a:gd name="connsiteX288" fmla="*/ 177588 w 1963159"/>
                <a:gd name="connsiteY288" fmla="*/ 10763 h 10763"/>
                <a:gd name="connsiteX289" fmla="*/ 172207 w 1963159"/>
                <a:gd name="connsiteY289" fmla="*/ 5382 h 10763"/>
                <a:gd name="connsiteX290" fmla="*/ 177588 w 1963159"/>
                <a:gd name="connsiteY290" fmla="*/ 0 h 10763"/>
                <a:gd name="connsiteX291" fmla="*/ 199114 w 1963159"/>
                <a:gd name="connsiteY291" fmla="*/ 0 h 10763"/>
                <a:gd name="connsiteX292" fmla="*/ 204496 w 1963159"/>
                <a:gd name="connsiteY292" fmla="*/ 5382 h 10763"/>
                <a:gd name="connsiteX293" fmla="*/ 199114 w 1963159"/>
                <a:gd name="connsiteY293" fmla="*/ 10763 h 10763"/>
                <a:gd name="connsiteX294" fmla="*/ 156062 w 1963159"/>
                <a:gd name="connsiteY294" fmla="*/ 10763 h 10763"/>
                <a:gd name="connsiteX295" fmla="*/ 134537 w 1963159"/>
                <a:gd name="connsiteY295" fmla="*/ 10763 h 10763"/>
                <a:gd name="connsiteX296" fmla="*/ 129155 w 1963159"/>
                <a:gd name="connsiteY296" fmla="*/ 5382 h 10763"/>
                <a:gd name="connsiteX297" fmla="*/ 134537 w 1963159"/>
                <a:gd name="connsiteY297" fmla="*/ 0 h 10763"/>
                <a:gd name="connsiteX298" fmla="*/ 156062 w 1963159"/>
                <a:gd name="connsiteY298" fmla="*/ 0 h 10763"/>
                <a:gd name="connsiteX299" fmla="*/ 161444 w 1963159"/>
                <a:gd name="connsiteY299" fmla="*/ 5382 h 10763"/>
                <a:gd name="connsiteX300" fmla="*/ 156062 w 1963159"/>
                <a:gd name="connsiteY300" fmla="*/ 10763 h 10763"/>
                <a:gd name="connsiteX301" fmla="*/ 113011 w 1963159"/>
                <a:gd name="connsiteY301" fmla="*/ 10763 h 10763"/>
                <a:gd name="connsiteX302" fmla="*/ 91485 w 1963159"/>
                <a:gd name="connsiteY302" fmla="*/ 10763 h 10763"/>
                <a:gd name="connsiteX303" fmla="*/ 86103 w 1963159"/>
                <a:gd name="connsiteY303" fmla="*/ 5382 h 10763"/>
                <a:gd name="connsiteX304" fmla="*/ 91485 w 1963159"/>
                <a:gd name="connsiteY304" fmla="*/ 0 h 10763"/>
                <a:gd name="connsiteX305" fmla="*/ 113011 w 1963159"/>
                <a:gd name="connsiteY305" fmla="*/ 0 h 10763"/>
                <a:gd name="connsiteX306" fmla="*/ 118392 w 1963159"/>
                <a:gd name="connsiteY306" fmla="*/ 5382 h 10763"/>
                <a:gd name="connsiteX307" fmla="*/ 113011 w 1963159"/>
                <a:gd name="connsiteY307" fmla="*/ 10763 h 10763"/>
                <a:gd name="connsiteX308" fmla="*/ 69959 w 1963159"/>
                <a:gd name="connsiteY308" fmla="*/ 10763 h 10763"/>
                <a:gd name="connsiteX309" fmla="*/ 48433 w 1963159"/>
                <a:gd name="connsiteY309" fmla="*/ 10763 h 10763"/>
                <a:gd name="connsiteX310" fmla="*/ 43052 w 1963159"/>
                <a:gd name="connsiteY310" fmla="*/ 5382 h 10763"/>
                <a:gd name="connsiteX311" fmla="*/ 48433 w 1963159"/>
                <a:gd name="connsiteY311" fmla="*/ 0 h 10763"/>
                <a:gd name="connsiteX312" fmla="*/ 69959 w 1963159"/>
                <a:gd name="connsiteY312" fmla="*/ 0 h 10763"/>
                <a:gd name="connsiteX313" fmla="*/ 75340 w 1963159"/>
                <a:gd name="connsiteY313" fmla="*/ 5382 h 10763"/>
                <a:gd name="connsiteX314" fmla="*/ 69959 w 1963159"/>
                <a:gd name="connsiteY314" fmla="*/ 10763 h 10763"/>
                <a:gd name="connsiteX315" fmla="*/ 26907 w 1963159"/>
                <a:gd name="connsiteY315" fmla="*/ 10763 h 10763"/>
                <a:gd name="connsiteX316" fmla="*/ 5381 w 1963159"/>
                <a:gd name="connsiteY316" fmla="*/ 10763 h 10763"/>
                <a:gd name="connsiteX317" fmla="*/ 0 w 1963159"/>
                <a:gd name="connsiteY317" fmla="*/ 5382 h 10763"/>
                <a:gd name="connsiteX318" fmla="*/ 5381 w 1963159"/>
                <a:gd name="connsiteY318" fmla="*/ 0 h 10763"/>
                <a:gd name="connsiteX319" fmla="*/ 26907 w 1963159"/>
                <a:gd name="connsiteY319" fmla="*/ 0 h 10763"/>
                <a:gd name="connsiteX320" fmla="*/ 32289 w 1963159"/>
                <a:gd name="connsiteY320" fmla="*/ 5382 h 10763"/>
                <a:gd name="connsiteX321" fmla="*/ 26907 w 1963159"/>
                <a:gd name="connsiteY321"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1963159" h="10763">
                  <a:moveTo>
                    <a:pt x="1957778" y="10763"/>
                  </a:moveTo>
                  <a:lnTo>
                    <a:pt x="1936252" y="10763"/>
                  </a:lnTo>
                  <a:cubicBezTo>
                    <a:pt x="1933023" y="10763"/>
                    <a:pt x="1930871" y="8611"/>
                    <a:pt x="1930871" y="5382"/>
                  </a:cubicBezTo>
                  <a:cubicBezTo>
                    <a:pt x="1930871" y="2153"/>
                    <a:pt x="1933023" y="0"/>
                    <a:pt x="1936252" y="0"/>
                  </a:cubicBezTo>
                  <a:lnTo>
                    <a:pt x="1957778" y="0"/>
                  </a:lnTo>
                  <a:cubicBezTo>
                    <a:pt x="1961007" y="0"/>
                    <a:pt x="1963159" y="2153"/>
                    <a:pt x="1963159" y="5382"/>
                  </a:cubicBezTo>
                  <a:cubicBezTo>
                    <a:pt x="1963159" y="7534"/>
                    <a:pt x="1961007" y="10763"/>
                    <a:pt x="1957778" y="10763"/>
                  </a:cubicBezTo>
                  <a:close/>
                  <a:moveTo>
                    <a:pt x="1914726" y="10763"/>
                  </a:moveTo>
                  <a:lnTo>
                    <a:pt x="1893200" y="10763"/>
                  </a:lnTo>
                  <a:cubicBezTo>
                    <a:pt x="1889971" y="10763"/>
                    <a:pt x="1887819" y="8611"/>
                    <a:pt x="1887819" y="5382"/>
                  </a:cubicBezTo>
                  <a:cubicBezTo>
                    <a:pt x="1887819" y="2153"/>
                    <a:pt x="1889971" y="0"/>
                    <a:pt x="1893200" y="0"/>
                  </a:cubicBezTo>
                  <a:lnTo>
                    <a:pt x="1914726" y="0"/>
                  </a:lnTo>
                  <a:cubicBezTo>
                    <a:pt x="1917955" y="0"/>
                    <a:pt x="1920107" y="2153"/>
                    <a:pt x="1920107" y="5382"/>
                  </a:cubicBezTo>
                  <a:cubicBezTo>
                    <a:pt x="1920107" y="7534"/>
                    <a:pt x="1917955" y="10763"/>
                    <a:pt x="1914726" y="10763"/>
                  </a:cubicBezTo>
                  <a:close/>
                  <a:moveTo>
                    <a:pt x="1871675" y="10763"/>
                  </a:moveTo>
                  <a:lnTo>
                    <a:pt x="1850149" y="10763"/>
                  </a:lnTo>
                  <a:cubicBezTo>
                    <a:pt x="1846920" y="10763"/>
                    <a:pt x="1844767" y="8611"/>
                    <a:pt x="1844767" y="5382"/>
                  </a:cubicBezTo>
                  <a:cubicBezTo>
                    <a:pt x="1844767" y="2153"/>
                    <a:pt x="1846920" y="0"/>
                    <a:pt x="1850149" y="0"/>
                  </a:cubicBezTo>
                  <a:lnTo>
                    <a:pt x="1871675" y="0"/>
                  </a:lnTo>
                  <a:cubicBezTo>
                    <a:pt x="1874903" y="0"/>
                    <a:pt x="1877056" y="2153"/>
                    <a:pt x="1877056" y="5382"/>
                  </a:cubicBezTo>
                  <a:cubicBezTo>
                    <a:pt x="1877056" y="7534"/>
                    <a:pt x="1874903" y="10763"/>
                    <a:pt x="1871675" y="10763"/>
                  </a:cubicBezTo>
                  <a:close/>
                  <a:moveTo>
                    <a:pt x="1828623" y="10763"/>
                  </a:moveTo>
                  <a:lnTo>
                    <a:pt x="1807097" y="10763"/>
                  </a:lnTo>
                  <a:cubicBezTo>
                    <a:pt x="1803868" y="10763"/>
                    <a:pt x="1801715" y="8611"/>
                    <a:pt x="1801715" y="5382"/>
                  </a:cubicBezTo>
                  <a:cubicBezTo>
                    <a:pt x="1801715" y="2153"/>
                    <a:pt x="1803868" y="0"/>
                    <a:pt x="1807097" y="0"/>
                  </a:cubicBezTo>
                  <a:lnTo>
                    <a:pt x="1828623" y="0"/>
                  </a:lnTo>
                  <a:cubicBezTo>
                    <a:pt x="1831851" y="0"/>
                    <a:pt x="1834004" y="2153"/>
                    <a:pt x="1834004" y="5382"/>
                  </a:cubicBezTo>
                  <a:cubicBezTo>
                    <a:pt x="1834004" y="7534"/>
                    <a:pt x="1831851" y="10763"/>
                    <a:pt x="1828623" y="10763"/>
                  </a:cubicBezTo>
                  <a:close/>
                  <a:moveTo>
                    <a:pt x="1786647" y="10763"/>
                  </a:moveTo>
                  <a:lnTo>
                    <a:pt x="1765121" y="10763"/>
                  </a:lnTo>
                  <a:cubicBezTo>
                    <a:pt x="1761893" y="10763"/>
                    <a:pt x="1759740" y="8611"/>
                    <a:pt x="1759740" y="5382"/>
                  </a:cubicBezTo>
                  <a:cubicBezTo>
                    <a:pt x="1759740" y="2153"/>
                    <a:pt x="1761893" y="0"/>
                    <a:pt x="1765121" y="0"/>
                  </a:cubicBezTo>
                  <a:lnTo>
                    <a:pt x="1786647" y="0"/>
                  </a:lnTo>
                  <a:cubicBezTo>
                    <a:pt x="1789876" y="0"/>
                    <a:pt x="1792029" y="2153"/>
                    <a:pt x="1792029" y="5382"/>
                  </a:cubicBezTo>
                  <a:cubicBezTo>
                    <a:pt x="1792029" y="7534"/>
                    <a:pt x="1788800" y="10763"/>
                    <a:pt x="1786647" y="10763"/>
                  </a:cubicBezTo>
                  <a:close/>
                  <a:moveTo>
                    <a:pt x="1743595" y="10763"/>
                  </a:moveTo>
                  <a:lnTo>
                    <a:pt x="1722069" y="10763"/>
                  </a:lnTo>
                  <a:cubicBezTo>
                    <a:pt x="1718841" y="10763"/>
                    <a:pt x="1716688" y="8611"/>
                    <a:pt x="1716688" y="5382"/>
                  </a:cubicBezTo>
                  <a:cubicBezTo>
                    <a:pt x="1716688" y="2153"/>
                    <a:pt x="1718841" y="0"/>
                    <a:pt x="1722069" y="0"/>
                  </a:cubicBezTo>
                  <a:lnTo>
                    <a:pt x="1743595" y="0"/>
                  </a:lnTo>
                  <a:cubicBezTo>
                    <a:pt x="1746825" y="0"/>
                    <a:pt x="1748977" y="2153"/>
                    <a:pt x="1748977" y="5382"/>
                  </a:cubicBezTo>
                  <a:cubicBezTo>
                    <a:pt x="1748977" y="7534"/>
                    <a:pt x="1746825" y="10763"/>
                    <a:pt x="1743595" y="10763"/>
                  </a:cubicBezTo>
                  <a:close/>
                  <a:moveTo>
                    <a:pt x="1700544" y="10763"/>
                  </a:moveTo>
                  <a:lnTo>
                    <a:pt x="1679018" y="10763"/>
                  </a:lnTo>
                  <a:cubicBezTo>
                    <a:pt x="1675789" y="10763"/>
                    <a:pt x="1673637" y="8611"/>
                    <a:pt x="1673637" y="5382"/>
                  </a:cubicBezTo>
                  <a:cubicBezTo>
                    <a:pt x="1673637" y="2153"/>
                    <a:pt x="1675789" y="0"/>
                    <a:pt x="1679018" y="0"/>
                  </a:cubicBezTo>
                  <a:lnTo>
                    <a:pt x="1700544" y="0"/>
                  </a:lnTo>
                  <a:cubicBezTo>
                    <a:pt x="1703773" y="0"/>
                    <a:pt x="1705925" y="2153"/>
                    <a:pt x="1705925" y="5382"/>
                  </a:cubicBezTo>
                  <a:cubicBezTo>
                    <a:pt x="1705925" y="7534"/>
                    <a:pt x="1703773" y="10763"/>
                    <a:pt x="1700544" y="10763"/>
                  </a:cubicBezTo>
                  <a:close/>
                  <a:moveTo>
                    <a:pt x="1657492" y="10763"/>
                  </a:moveTo>
                  <a:lnTo>
                    <a:pt x="1635966" y="10763"/>
                  </a:lnTo>
                  <a:cubicBezTo>
                    <a:pt x="1632737" y="10763"/>
                    <a:pt x="1630585" y="8611"/>
                    <a:pt x="1630585" y="5382"/>
                  </a:cubicBezTo>
                  <a:cubicBezTo>
                    <a:pt x="1630585" y="2153"/>
                    <a:pt x="1632737" y="0"/>
                    <a:pt x="1635966" y="0"/>
                  </a:cubicBezTo>
                  <a:lnTo>
                    <a:pt x="1657492" y="0"/>
                  </a:lnTo>
                  <a:cubicBezTo>
                    <a:pt x="1660721" y="0"/>
                    <a:pt x="1662873" y="2153"/>
                    <a:pt x="1662873" y="5382"/>
                  </a:cubicBezTo>
                  <a:cubicBezTo>
                    <a:pt x="1662873" y="7534"/>
                    <a:pt x="1660721" y="10763"/>
                    <a:pt x="1657492" y="10763"/>
                  </a:cubicBezTo>
                  <a:close/>
                  <a:moveTo>
                    <a:pt x="1614440" y="10763"/>
                  </a:moveTo>
                  <a:lnTo>
                    <a:pt x="1592915" y="10763"/>
                  </a:lnTo>
                  <a:cubicBezTo>
                    <a:pt x="1589685" y="10763"/>
                    <a:pt x="1587533" y="8611"/>
                    <a:pt x="1587533" y="5382"/>
                  </a:cubicBezTo>
                  <a:cubicBezTo>
                    <a:pt x="1587533" y="2153"/>
                    <a:pt x="1589685" y="0"/>
                    <a:pt x="1592915" y="0"/>
                  </a:cubicBezTo>
                  <a:lnTo>
                    <a:pt x="1614440" y="0"/>
                  </a:lnTo>
                  <a:cubicBezTo>
                    <a:pt x="1617669" y="0"/>
                    <a:pt x="1619822" y="2153"/>
                    <a:pt x="1619822" y="5382"/>
                  </a:cubicBezTo>
                  <a:cubicBezTo>
                    <a:pt x="1619822" y="7534"/>
                    <a:pt x="1617669" y="10763"/>
                    <a:pt x="1614440" y="10763"/>
                  </a:cubicBezTo>
                  <a:close/>
                  <a:moveTo>
                    <a:pt x="1571389" y="10763"/>
                  </a:moveTo>
                  <a:lnTo>
                    <a:pt x="1549863" y="10763"/>
                  </a:lnTo>
                  <a:cubicBezTo>
                    <a:pt x="1546634" y="10763"/>
                    <a:pt x="1544481" y="8611"/>
                    <a:pt x="1544481" y="5382"/>
                  </a:cubicBezTo>
                  <a:cubicBezTo>
                    <a:pt x="1544481" y="2153"/>
                    <a:pt x="1546634" y="0"/>
                    <a:pt x="1549863" y="0"/>
                  </a:cubicBezTo>
                  <a:lnTo>
                    <a:pt x="1571389" y="0"/>
                  </a:lnTo>
                  <a:cubicBezTo>
                    <a:pt x="1574617" y="0"/>
                    <a:pt x="1576770" y="2153"/>
                    <a:pt x="1576770" y="5382"/>
                  </a:cubicBezTo>
                  <a:cubicBezTo>
                    <a:pt x="1576770" y="7534"/>
                    <a:pt x="1574617" y="10763"/>
                    <a:pt x="1571389" y="10763"/>
                  </a:cubicBezTo>
                  <a:close/>
                  <a:moveTo>
                    <a:pt x="1528337" y="10763"/>
                  </a:moveTo>
                  <a:lnTo>
                    <a:pt x="1506811" y="10763"/>
                  </a:lnTo>
                  <a:cubicBezTo>
                    <a:pt x="1503582" y="10763"/>
                    <a:pt x="1501429" y="8611"/>
                    <a:pt x="1501429" y="5382"/>
                  </a:cubicBezTo>
                  <a:cubicBezTo>
                    <a:pt x="1501429" y="2153"/>
                    <a:pt x="1503582" y="0"/>
                    <a:pt x="1506811" y="0"/>
                  </a:cubicBezTo>
                  <a:lnTo>
                    <a:pt x="1528337" y="0"/>
                  </a:lnTo>
                  <a:cubicBezTo>
                    <a:pt x="1531566" y="0"/>
                    <a:pt x="1533718" y="2153"/>
                    <a:pt x="1533718" y="5382"/>
                  </a:cubicBezTo>
                  <a:cubicBezTo>
                    <a:pt x="1533718" y="7534"/>
                    <a:pt x="1531566" y="10763"/>
                    <a:pt x="1528337" y="10763"/>
                  </a:cubicBezTo>
                  <a:close/>
                  <a:moveTo>
                    <a:pt x="1486361" y="10763"/>
                  </a:moveTo>
                  <a:lnTo>
                    <a:pt x="1464835" y="10763"/>
                  </a:lnTo>
                  <a:cubicBezTo>
                    <a:pt x="1461607" y="10763"/>
                    <a:pt x="1459454" y="8611"/>
                    <a:pt x="1459454" y="5382"/>
                  </a:cubicBezTo>
                  <a:cubicBezTo>
                    <a:pt x="1459454" y="2153"/>
                    <a:pt x="1461607" y="0"/>
                    <a:pt x="1464835" y="0"/>
                  </a:cubicBezTo>
                  <a:lnTo>
                    <a:pt x="1486361" y="0"/>
                  </a:lnTo>
                  <a:cubicBezTo>
                    <a:pt x="1489590" y="0"/>
                    <a:pt x="1491743" y="2153"/>
                    <a:pt x="1491743" y="5382"/>
                  </a:cubicBezTo>
                  <a:cubicBezTo>
                    <a:pt x="1491743" y="7534"/>
                    <a:pt x="1488514" y="10763"/>
                    <a:pt x="1486361" y="10763"/>
                  </a:cubicBezTo>
                  <a:close/>
                  <a:moveTo>
                    <a:pt x="1443309" y="10763"/>
                  </a:moveTo>
                  <a:lnTo>
                    <a:pt x="1421784" y="10763"/>
                  </a:lnTo>
                  <a:cubicBezTo>
                    <a:pt x="1418555" y="10763"/>
                    <a:pt x="1416402" y="8611"/>
                    <a:pt x="1416402" y="5382"/>
                  </a:cubicBezTo>
                  <a:cubicBezTo>
                    <a:pt x="1416402" y="2153"/>
                    <a:pt x="1418555" y="0"/>
                    <a:pt x="1421784" y="0"/>
                  </a:cubicBezTo>
                  <a:lnTo>
                    <a:pt x="1443309" y="0"/>
                  </a:lnTo>
                  <a:cubicBezTo>
                    <a:pt x="1446539" y="0"/>
                    <a:pt x="1448691" y="2153"/>
                    <a:pt x="1448691" y="5382"/>
                  </a:cubicBezTo>
                  <a:cubicBezTo>
                    <a:pt x="1448691" y="7534"/>
                    <a:pt x="1445462" y="10763"/>
                    <a:pt x="1443309" y="10763"/>
                  </a:cubicBezTo>
                  <a:close/>
                  <a:moveTo>
                    <a:pt x="1400258" y="10763"/>
                  </a:moveTo>
                  <a:lnTo>
                    <a:pt x="1378732" y="10763"/>
                  </a:lnTo>
                  <a:cubicBezTo>
                    <a:pt x="1375503" y="10763"/>
                    <a:pt x="1373351" y="8611"/>
                    <a:pt x="1373351" y="5382"/>
                  </a:cubicBezTo>
                  <a:cubicBezTo>
                    <a:pt x="1373351" y="2153"/>
                    <a:pt x="1375503" y="0"/>
                    <a:pt x="1378732" y="0"/>
                  </a:cubicBezTo>
                  <a:lnTo>
                    <a:pt x="1400258" y="0"/>
                  </a:lnTo>
                  <a:cubicBezTo>
                    <a:pt x="1403487" y="0"/>
                    <a:pt x="1405639" y="2153"/>
                    <a:pt x="1405639" y="5382"/>
                  </a:cubicBezTo>
                  <a:cubicBezTo>
                    <a:pt x="1405639" y="7534"/>
                    <a:pt x="1403487" y="10763"/>
                    <a:pt x="1400258" y="10763"/>
                  </a:cubicBezTo>
                  <a:close/>
                  <a:moveTo>
                    <a:pt x="1357206" y="10763"/>
                  </a:moveTo>
                  <a:lnTo>
                    <a:pt x="1335680" y="10763"/>
                  </a:lnTo>
                  <a:cubicBezTo>
                    <a:pt x="1332451" y="10763"/>
                    <a:pt x="1330299" y="8611"/>
                    <a:pt x="1330299" y="5382"/>
                  </a:cubicBezTo>
                  <a:cubicBezTo>
                    <a:pt x="1330299" y="2153"/>
                    <a:pt x="1332451" y="0"/>
                    <a:pt x="1335680" y="0"/>
                  </a:cubicBezTo>
                  <a:lnTo>
                    <a:pt x="1357206" y="0"/>
                  </a:lnTo>
                  <a:cubicBezTo>
                    <a:pt x="1360435" y="0"/>
                    <a:pt x="1362587" y="2153"/>
                    <a:pt x="1362587" y="5382"/>
                  </a:cubicBezTo>
                  <a:cubicBezTo>
                    <a:pt x="1362587" y="7534"/>
                    <a:pt x="1360435" y="10763"/>
                    <a:pt x="1357206" y="10763"/>
                  </a:cubicBezTo>
                  <a:close/>
                  <a:moveTo>
                    <a:pt x="1314155" y="10763"/>
                  </a:moveTo>
                  <a:lnTo>
                    <a:pt x="1292629" y="10763"/>
                  </a:lnTo>
                  <a:cubicBezTo>
                    <a:pt x="1289400" y="10763"/>
                    <a:pt x="1287247" y="8611"/>
                    <a:pt x="1287247" y="5382"/>
                  </a:cubicBezTo>
                  <a:cubicBezTo>
                    <a:pt x="1287247" y="2153"/>
                    <a:pt x="1289400" y="0"/>
                    <a:pt x="1292629" y="0"/>
                  </a:cubicBezTo>
                  <a:lnTo>
                    <a:pt x="1314155" y="0"/>
                  </a:lnTo>
                  <a:cubicBezTo>
                    <a:pt x="1317383" y="0"/>
                    <a:pt x="1319536" y="2153"/>
                    <a:pt x="1319536" y="5382"/>
                  </a:cubicBezTo>
                  <a:cubicBezTo>
                    <a:pt x="1319536" y="7534"/>
                    <a:pt x="1317383" y="10763"/>
                    <a:pt x="1314155" y="10763"/>
                  </a:cubicBezTo>
                  <a:close/>
                  <a:moveTo>
                    <a:pt x="1271103" y="10763"/>
                  </a:moveTo>
                  <a:lnTo>
                    <a:pt x="1249577" y="10763"/>
                  </a:lnTo>
                  <a:cubicBezTo>
                    <a:pt x="1246348" y="10763"/>
                    <a:pt x="1244195" y="8611"/>
                    <a:pt x="1244195" y="5382"/>
                  </a:cubicBezTo>
                  <a:cubicBezTo>
                    <a:pt x="1244195" y="2153"/>
                    <a:pt x="1246348" y="0"/>
                    <a:pt x="1249577" y="0"/>
                  </a:cubicBezTo>
                  <a:lnTo>
                    <a:pt x="1271103" y="0"/>
                  </a:lnTo>
                  <a:cubicBezTo>
                    <a:pt x="1274331" y="0"/>
                    <a:pt x="1276484" y="2153"/>
                    <a:pt x="1276484" y="5382"/>
                  </a:cubicBezTo>
                  <a:cubicBezTo>
                    <a:pt x="1276484" y="7534"/>
                    <a:pt x="1274331" y="10763"/>
                    <a:pt x="1271103" y="10763"/>
                  </a:cubicBezTo>
                  <a:close/>
                  <a:moveTo>
                    <a:pt x="1228051" y="10763"/>
                  </a:moveTo>
                  <a:lnTo>
                    <a:pt x="1206525" y="10763"/>
                  </a:lnTo>
                  <a:cubicBezTo>
                    <a:pt x="1203296" y="10763"/>
                    <a:pt x="1201143" y="8611"/>
                    <a:pt x="1201143" y="5382"/>
                  </a:cubicBezTo>
                  <a:cubicBezTo>
                    <a:pt x="1201143" y="2153"/>
                    <a:pt x="1203296" y="0"/>
                    <a:pt x="1206525" y="0"/>
                  </a:cubicBezTo>
                  <a:lnTo>
                    <a:pt x="1228051" y="0"/>
                  </a:lnTo>
                  <a:cubicBezTo>
                    <a:pt x="1231280" y="0"/>
                    <a:pt x="1233433" y="2153"/>
                    <a:pt x="1233433" y="5382"/>
                  </a:cubicBezTo>
                  <a:cubicBezTo>
                    <a:pt x="1233433" y="7534"/>
                    <a:pt x="1231280" y="10763"/>
                    <a:pt x="1228051" y="10763"/>
                  </a:cubicBezTo>
                  <a:close/>
                  <a:moveTo>
                    <a:pt x="1184999" y="10763"/>
                  </a:moveTo>
                  <a:lnTo>
                    <a:pt x="1163473" y="10763"/>
                  </a:lnTo>
                  <a:cubicBezTo>
                    <a:pt x="1160245" y="10763"/>
                    <a:pt x="1158092" y="8611"/>
                    <a:pt x="1158092" y="5382"/>
                  </a:cubicBezTo>
                  <a:cubicBezTo>
                    <a:pt x="1158092" y="2153"/>
                    <a:pt x="1160245" y="0"/>
                    <a:pt x="1163473" y="0"/>
                  </a:cubicBezTo>
                  <a:lnTo>
                    <a:pt x="1184999" y="0"/>
                  </a:lnTo>
                  <a:cubicBezTo>
                    <a:pt x="1188228" y="0"/>
                    <a:pt x="1190381" y="2153"/>
                    <a:pt x="1190381" y="5382"/>
                  </a:cubicBezTo>
                  <a:cubicBezTo>
                    <a:pt x="1190381" y="7534"/>
                    <a:pt x="1188228" y="10763"/>
                    <a:pt x="1184999" y="10763"/>
                  </a:cubicBezTo>
                  <a:close/>
                  <a:moveTo>
                    <a:pt x="1143024" y="10763"/>
                  </a:moveTo>
                  <a:lnTo>
                    <a:pt x="1121498" y="10763"/>
                  </a:lnTo>
                  <a:cubicBezTo>
                    <a:pt x="1118269" y="10763"/>
                    <a:pt x="1116117" y="8611"/>
                    <a:pt x="1116117" y="5382"/>
                  </a:cubicBezTo>
                  <a:cubicBezTo>
                    <a:pt x="1116117" y="2153"/>
                    <a:pt x="1118269" y="0"/>
                    <a:pt x="1121498" y="0"/>
                  </a:cubicBezTo>
                  <a:lnTo>
                    <a:pt x="1143024" y="0"/>
                  </a:lnTo>
                  <a:cubicBezTo>
                    <a:pt x="1146253" y="0"/>
                    <a:pt x="1148405" y="2153"/>
                    <a:pt x="1148405" y="5382"/>
                  </a:cubicBezTo>
                  <a:cubicBezTo>
                    <a:pt x="1148405" y="7534"/>
                    <a:pt x="1145176" y="10763"/>
                    <a:pt x="1143024" y="10763"/>
                  </a:cubicBezTo>
                  <a:close/>
                  <a:moveTo>
                    <a:pt x="1099972" y="10763"/>
                  </a:moveTo>
                  <a:lnTo>
                    <a:pt x="1078446" y="10763"/>
                  </a:lnTo>
                  <a:cubicBezTo>
                    <a:pt x="1075217" y="10763"/>
                    <a:pt x="1073065" y="8611"/>
                    <a:pt x="1073065" y="5382"/>
                  </a:cubicBezTo>
                  <a:cubicBezTo>
                    <a:pt x="1073065" y="2153"/>
                    <a:pt x="1075217" y="0"/>
                    <a:pt x="1078446" y="0"/>
                  </a:cubicBezTo>
                  <a:lnTo>
                    <a:pt x="1099972" y="0"/>
                  </a:lnTo>
                  <a:cubicBezTo>
                    <a:pt x="1103201" y="0"/>
                    <a:pt x="1105353" y="2153"/>
                    <a:pt x="1105353" y="5382"/>
                  </a:cubicBezTo>
                  <a:cubicBezTo>
                    <a:pt x="1105353" y="7534"/>
                    <a:pt x="1103201" y="10763"/>
                    <a:pt x="1099972" y="10763"/>
                  </a:cubicBezTo>
                  <a:close/>
                  <a:moveTo>
                    <a:pt x="1056920" y="10763"/>
                  </a:moveTo>
                  <a:lnTo>
                    <a:pt x="1035394" y="10763"/>
                  </a:lnTo>
                  <a:cubicBezTo>
                    <a:pt x="1032165" y="10763"/>
                    <a:pt x="1030013" y="8611"/>
                    <a:pt x="1030013" y="5382"/>
                  </a:cubicBezTo>
                  <a:cubicBezTo>
                    <a:pt x="1030013" y="2153"/>
                    <a:pt x="1032165" y="0"/>
                    <a:pt x="1035394" y="0"/>
                  </a:cubicBezTo>
                  <a:lnTo>
                    <a:pt x="1056920" y="0"/>
                  </a:lnTo>
                  <a:cubicBezTo>
                    <a:pt x="1060149" y="0"/>
                    <a:pt x="1062302" y="2153"/>
                    <a:pt x="1062302" y="5382"/>
                  </a:cubicBezTo>
                  <a:cubicBezTo>
                    <a:pt x="1062302" y="7534"/>
                    <a:pt x="1060149" y="10763"/>
                    <a:pt x="1056920" y="10763"/>
                  </a:cubicBezTo>
                  <a:close/>
                  <a:moveTo>
                    <a:pt x="1013869" y="10763"/>
                  </a:moveTo>
                  <a:lnTo>
                    <a:pt x="992343" y="10763"/>
                  </a:lnTo>
                  <a:cubicBezTo>
                    <a:pt x="989114" y="10763"/>
                    <a:pt x="986961" y="8611"/>
                    <a:pt x="986961" y="5382"/>
                  </a:cubicBezTo>
                  <a:cubicBezTo>
                    <a:pt x="986961" y="2153"/>
                    <a:pt x="989114" y="0"/>
                    <a:pt x="992343" y="0"/>
                  </a:cubicBezTo>
                  <a:lnTo>
                    <a:pt x="1013869" y="0"/>
                  </a:lnTo>
                  <a:cubicBezTo>
                    <a:pt x="1017097" y="0"/>
                    <a:pt x="1019250" y="2153"/>
                    <a:pt x="1019250" y="5382"/>
                  </a:cubicBezTo>
                  <a:cubicBezTo>
                    <a:pt x="1019250" y="7534"/>
                    <a:pt x="1017097" y="10763"/>
                    <a:pt x="1013869" y="10763"/>
                  </a:cubicBezTo>
                  <a:close/>
                  <a:moveTo>
                    <a:pt x="970817" y="10763"/>
                  </a:moveTo>
                  <a:lnTo>
                    <a:pt x="949291" y="10763"/>
                  </a:lnTo>
                  <a:cubicBezTo>
                    <a:pt x="946062" y="10763"/>
                    <a:pt x="943909" y="8611"/>
                    <a:pt x="943909" y="5382"/>
                  </a:cubicBezTo>
                  <a:cubicBezTo>
                    <a:pt x="943909" y="2153"/>
                    <a:pt x="946062" y="0"/>
                    <a:pt x="949291" y="0"/>
                  </a:cubicBezTo>
                  <a:lnTo>
                    <a:pt x="970817" y="0"/>
                  </a:lnTo>
                  <a:cubicBezTo>
                    <a:pt x="974046" y="0"/>
                    <a:pt x="976198" y="2153"/>
                    <a:pt x="976198" y="5382"/>
                  </a:cubicBezTo>
                  <a:cubicBezTo>
                    <a:pt x="976198" y="7534"/>
                    <a:pt x="974046" y="10763"/>
                    <a:pt x="970817" y="10763"/>
                  </a:cubicBezTo>
                  <a:close/>
                  <a:moveTo>
                    <a:pt x="927765" y="10763"/>
                  </a:moveTo>
                  <a:lnTo>
                    <a:pt x="906239" y="10763"/>
                  </a:lnTo>
                  <a:cubicBezTo>
                    <a:pt x="903010" y="10763"/>
                    <a:pt x="900858" y="8611"/>
                    <a:pt x="900858" y="5382"/>
                  </a:cubicBezTo>
                  <a:cubicBezTo>
                    <a:pt x="900858" y="2153"/>
                    <a:pt x="903010" y="0"/>
                    <a:pt x="906239" y="0"/>
                  </a:cubicBezTo>
                  <a:lnTo>
                    <a:pt x="927765" y="0"/>
                  </a:lnTo>
                  <a:cubicBezTo>
                    <a:pt x="930994" y="0"/>
                    <a:pt x="933147" y="2153"/>
                    <a:pt x="933147" y="5382"/>
                  </a:cubicBezTo>
                  <a:cubicBezTo>
                    <a:pt x="933147" y="7534"/>
                    <a:pt x="930994" y="10763"/>
                    <a:pt x="927765" y="10763"/>
                  </a:cubicBezTo>
                  <a:close/>
                  <a:moveTo>
                    <a:pt x="884713" y="10763"/>
                  </a:moveTo>
                  <a:lnTo>
                    <a:pt x="863187" y="10763"/>
                  </a:lnTo>
                  <a:cubicBezTo>
                    <a:pt x="859959" y="10763"/>
                    <a:pt x="857806" y="8611"/>
                    <a:pt x="857806" y="5382"/>
                  </a:cubicBezTo>
                  <a:cubicBezTo>
                    <a:pt x="857806" y="2153"/>
                    <a:pt x="859959" y="0"/>
                    <a:pt x="863187" y="0"/>
                  </a:cubicBezTo>
                  <a:lnTo>
                    <a:pt x="884713" y="0"/>
                  </a:lnTo>
                  <a:cubicBezTo>
                    <a:pt x="887942" y="0"/>
                    <a:pt x="890095" y="2153"/>
                    <a:pt x="890095" y="5382"/>
                  </a:cubicBezTo>
                  <a:cubicBezTo>
                    <a:pt x="890095" y="7534"/>
                    <a:pt x="887942" y="10763"/>
                    <a:pt x="884713" y="10763"/>
                  </a:cubicBezTo>
                  <a:close/>
                  <a:moveTo>
                    <a:pt x="842738" y="10763"/>
                  </a:moveTo>
                  <a:lnTo>
                    <a:pt x="821212" y="10763"/>
                  </a:lnTo>
                  <a:cubicBezTo>
                    <a:pt x="817983" y="10763"/>
                    <a:pt x="815831" y="8611"/>
                    <a:pt x="815831" y="5382"/>
                  </a:cubicBezTo>
                  <a:cubicBezTo>
                    <a:pt x="815831" y="2153"/>
                    <a:pt x="817983" y="0"/>
                    <a:pt x="821212" y="0"/>
                  </a:cubicBezTo>
                  <a:lnTo>
                    <a:pt x="842738" y="0"/>
                  </a:lnTo>
                  <a:cubicBezTo>
                    <a:pt x="845967" y="0"/>
                    <a:pt x="848119" y="2153"/>
                    <a:pt x="848119" y="5382"/>
                  </a:cubicBezTo>
                  <a:cubicBezTo>
                    <a:pt x="848119" y="7534"/>
                    <a:pt x="844890" y="10763"/>
                    <a:pt x="842738" y="10763"/>
                  </a:cubicBezTo>
                  <a:close/>
                  <a:moveTo>
                    <a:pt x="799686" y="10763"/>
                  </a:moveTo>
                  <a:lnTo>
                    <a:pt x="778160" y="10763"/>
                  </a:lnTo>
                  <a:cubicBezTo>
                    <a:pt x="774931" y="10763"/>
                    <a:pt x="772779" y="8611"/>
                    <a:pt x="772779" y="5382"/>
                  </a:cubicBezTo>
                  <a:cubicBezTo>
                    <a:pt x="772779" y="2153"/>
                    <a:pt x="774931" y="0"/>
                    <a:pt x="778160" y="0"/>
                  </a:cubicBezTo>
                  <a:lnTo>
                    <a:pt x="799686" y="0"/>
                  </a:lnTo>
                  <a:cubicBezTo>
                    <a:pt x="802915" y="0"/>
                    <a:pt x="805068" y="2153"/>
                    <a:pt x="805068" y="5382"/>
                  </a:cubicBezTo>
                  <a:cubicBezTo>
                    <a:pt x="805068" y="7534"/>
                    <a:pt x="801839" y="10763"/>
                    <a:pt x="799686" y="10763"/>
                  </a:cubicBezTo>
                  <a:close/>
                  <a:moveTo>
                    <a:pt x="756634" y="10763"/>
                  </a:moveTo>
                  <a:lnTo>
                    <a:pt x="735108" y="10763"/>
                  </a:lnTo>
                  <a:cubicBezTo>
                    <a:pt x="731880" y="10763"/>
                    <a:pt x="729727" y="8611"/>
                    <a:pt x="729727" y="5382"/>
                  </a:cubicBezTo>
                  <a:cubicBezTo>
                    <a:pt x="729727" y="2153"/>
                    <a:pt x="731880" y="0"/>
                    <a:pt x="735108" y="0"/>
                  </a:cubicBezTo>
                  <a:lnTo>
                    <a:pt x="756634" y="0"/>
                  </a:lnTo>
                  <a:cubicBezTo>
                    <a:pt x="759863" y="0"/>
                    <a:pt x="762016" y="2153"/>
                    <a:pt x="762016" y="5382"/>
                  </a:cubicBezTo>
                  <a:cubicBezTo>
                    <a:pt x="762016" y="7534"/>
                    <a:pt x="759863" y="10763"/>
                    <a:pt x="756634" y="10763"/>
                  </a:cubicBezTo>
                  <a:close/>
                  <a:moveTo>
                    <a:pt x="713583" y="10763"/>
                  </a:moveTo>
                  <a:lnTo>
                    <a:pt x="692057" y="10763"/>
                  </a:lnTo>
                  <a:cubicBezTo>
                    <a:pt x="688828" y="10763"/>
                    <a:pt x="686675" y="8611"/>
                    <a:pt x="686675" y="5382"/>
                  </a:cubicBezTo>
                  <a:cubicBezTo>
                    <a:pt x="686675" y="2153"/>
                    <a:pt x="688828" y="0"/>
                    <a:pt x="692057" y="0"/>
                  </a:cubicBezTo>
                  <a:lnTo>
                    <a:pt x="713583" y="0"/>
                  </a:lnTo>
                  <a:cubicBezTo>
                    <a:pt x="716811" y="0"/>
                    <a:pt x="718964" y="2153"/>
                    <a:pt x="718964" y="5382"/>
                  </a:cubicBezTo>
                  <a:cubicBezTo>
                    <a:pt x="718964" y="7534"/>
                    <a:pt x="716811" y="10763"/>
                    <a:pt x="713583" y="10763"/>
                  </a:cubicBezTo>
                  <a:close/>
                  <a:moveTo>
                    <a:pt x="670531" y="10763"/>
                  </a:moveTo>
                  <a:lnTo>
                    <a:pt x="649005" y="10763"/>
                  </a:lnTo>
                  <a:cubicBezTo>
                    <a:pt x="645776" y="10763"/>
                    <a:pt x="643624" y="8611"/>
                    <a:pt x="643624" y="5382"/>
                  </a:cubicBezTo>
                  <a:cubicBezTo>
                    <a:pt x="643624" y="2153"/>
                    <a:pt x="645776" y="0"/>
                    <a:pt x="649005" y="0"/>
                  </a:cubicBezTo>
                  <a:lnTo>
                    <a:pt x="670531" y="0"/>
                  </a:lnTo>
                  <a:cubicBezTo>
                    <a:pt x="673760" y="0"/>
                    <a:pt x="675912" y="2153"/>
                    <a:pt x="675912" y="5382"/>
                  </a:cubicBezTo>
                  <a:cubicBezTo>
                    <a:pt x="675912" y="7534"/>
                    <a:pt x="673760" y="10763"/>
                    <a:pt x="670531" y="10763"/>
                  </a:cubicBezTo>
                  <a:close/>
                  <a:moveTo>
                    <a:pt x="627479" y="10763"/>
                  </a:moveTo>
                  <a:lnTo>
                    <a:pt x="605953" y="10763"/>
                  </a:lnTo>
                  <a:cubicBezTo>
                    <a:pt x="602724" y="10763"/>
                    <a:pt x="600572" y="8611"/>
                    <a:pt x="600572" y="5382"/>
                  </a:cubicBezTo>
                  <a:cubicBezTo>
                    <a:pt x="600572" y="2153"/>
                    <a:pt x="602724" y="0"/>
                    <a:pt x="605953" y="0"/>
                  </a:cubicBezTo>
                  <a:lnTo>
                    <a:pt x="627479" y="0"/>
                  </a:lnTo>
                  <a:cubicBezTo>
                    <a:pt x="630708" y="0"/>
                    <a:pt x="632861" y="2153"/>
                    <a:pt x="632861" y="5382"/>
                  </a:cubicBezTo>
                  <a:cubicBezTo>
                    <a:pt x="632861" y="7534"/>
                    <a:pt x="630708" y="10763"/>
                    <a:pt x="627479" y="10763"/>
                  </a:cubicBezTo>
                  <a:close/>
                  <a:moveTo>
                    <a:pt x="584427" y="10763"/>
                  </a:moveTo>
                  <a:lnTo>
                    <a:pt x="562902" y="10763"/>
                  </a:lnTo>
                  <a:cubicBezTo>
                    <a:pt x="559673" y="10763"/>
                    <a:pt x="557520" y="8611"/>
                    <a:pt x="557520" y="5382"/>
                  </a:cubicBezTo>
                  <a:cubicBezTo>
                    <a:pt x="557520" y="2153"/>
                    <a:pt x="559673" y="0"/>
                    <a:pt x="562902" y="0"/>
                  </a:cubicBezTo>
                  <a:lnTo>
                    <a:pt x="584427" y="0"/>
                  </a:lnTo>
                  <a:cubicBezTo>
                    <a:pt x="587656" y="0"/>
                    <a:pt x="589809" y="2153"/>
                    <a:pt x="589809" y="5382"/>
                  </a:cubicBezTo>
                  <a:cubicBezTo>
                    <a:pt x="589809" y="7534"/>
                    <a:pt x="587656" y="10763"/>
                    <a:pt x="584427" y="10763"/>
                  </a:cubicBezTo>
                  <a:close/>
                  <a:moveTo>
                    <a:pt x="542452" y="10763"/>
                  </a:moveTo>
                  <a:lnTo>
                    <a:pt x="520926" y="10763"/>
                  </a:lnTo>
                  <a:cubicBezTo>
                    <a:pt x="517697" y="10763"/>
                    <a:pt x="515544" y="8611"/>
                    <a:pt x="515544" y="5382"/>
                  </a:cubicBezTo>
                  <a:cubicBezTo>
                    <a:pt x="515544" y="2153"/>
                    <a:pt x="517697" y="0"/>
                    <a:pt x="520926" y="0"/>
                  </a:cubicBezTo>
                  <a:lnTo>
                    <a:pt x="542452" y="0"/>
                  </a:lnTo>
                  <a:cubicBezTo>
                    <a:pt x="545681" y="0"/>
                    <a:pt x="547833" y="2153"/>
                    <a:pt x="547833" y="5382"/>
                  </a:cubicBezTo>
                  <a:cubicBezTo>
                    <a:pt x="547833" y="7534"/>
                    <a:pt x="544604" y="10763"/>
                    <a:pt x="542452" y="10763"/>
                  </a:cubicBezTo>
                  <a:close/>
                  <a:moveTo>
                    <a:pt x="499400" y="10763"/>
                  </a:moveTo>
                  <a:lnTo>
                    <a:pt x="477874" y="10763"/>
                  </a:lnTo>
                  <a:cubicBezTo>
                    <a:pt x="474645" y="10763"/>
                    <a:pt x="472493" y="8611"/>
                    <a:pt x="472493" y="5382"/>
                  </a:cubicBezTo>
                  <a:cubicBezTo>
                    <a:pt x="472493" y="2153"/>
                    <a:pt x="474645" y="0"/>
                    <a:pt x="477874" y="0"/>
                  </a:cubicBezTo>
                  <a:lnTo>
                    <a:pt x="499400" y="0"/>
                  </a:lnTo>
                  <a:cubicBezTo>
                    <a:pt x="502629" y="0"/>
                    <a:pt x="504782" y="2153"/>
                    <a:pt x="504782" y="5382"/>
                  </a:cubicBezTo>
                  <a:cubicBezTo>
                    <a:pt x="504782" y="7534"/>
                    <a:pt x="501553" y="10763"/>
                    <a:pt x="499400" y="10763"/>
                  </a:cubicBezTo>
                  <a:close/>
                  <a:moveTo>
                    <a:pt x="456348" y="10763"/>
                  </a:moveTo>
                  <a:lnTo>
                    <a:pt x="434822" y="10763"/>
                  </a:lnTo>
                  <a:cubicBezTo>
                    <a:pt x="431594" y="10763"/>
                    <a:pt x="429441" y="8611"/>
                    <a:pt x="429441" y="5382"/>
                  </a:cubicBezTo>
                  <a:cubicBezTo>
                    <a:pt x="429441" y="2153"/>
                    <a:pt x="431594" y="0"/>
                    <a:pt x="434822" y="0"/>
                  </a:cubicBezTo>
                  <a:lnTo>
                    <a:pt x="456348" y="0"/>
                  </a:lnTo>
                  <a:cubicBezTo>
                    <a:pt x="459577" y="0"/>
                    <a:pt x="461730" y="2153"/>
                    <a:pt x="461730" y="5382"/>
                  </a:cubicBezTo>
                  <a:cubicBezTo>
                    <a:pt x="461730" y="7534"/>
                    <a:pt x="459577" y="10763"/>
                    <a:pt x="456348" y="10763"/>
                  </a:cubicBezTo>
                  <a:close/>
                  <a:moveTo>
                    <a:pt x="413297" y="10763"/>
                  </a:moveTo>
                  <a:lnTo>
                    <a:pt x="391771" y="10763"/>
                  </a:lnTo>
                  <a:cubicBezTo>
                    <a:pt x="388542" y="10763"/>
                    <a:pt x="386389" y="8611"/>
                    <a:pt x="386389" y="5382"/>
                  </a:cubicBezTo>
                  <a:cubicBezTo>
                    <a:pt x="386389" y="2153"/>
                    <a:pt x="388542" y="0"/>
                    <a:pt x="391771" y="0"/>
                  </a:cubicBezTo>
                  <a:lnTo>
                    <a:pt x="413297" y="0"/>
                  </a:lnTo>
                  <a:cubicBezTo>
                    <a:pt x="416526" y="0"/>
                    <a:pt x="418678" y="2153"/>
                    <a:pt x="418678" y="5382"/>
                  </a:cubicBezTo>
                  <a:cubicBezTo>
                    <a:pt x="418678" y="7534"/>
                    <a:pt x="416526" y="10763"/>
                    <a:pt x="413297" y="10763"/>
                  </a:cubicBezTo>
                  <a:close/>
                  <a:moveTo>
                    <a:pt x="370245" y="10763"/>
                  </a:moveTo>
                  <a:lnTo>
                    <a:pt x="348719" y="10763"/>
                  </a:lnTo>
                  <a:cubicBezTo>
                    <a:pt x="345490" y="10763"/>
                    <a:pt x="343338" y="8611"/>
                    <a:pt x="343338" y="5382"/>
                  </a:cubicBezTo>
                  <a:cubicBezTo>
                    <a:pt x="343338" y="2153"/>
                    <a:pt x="345490" y="0"/>
                    <a:pt x="348719" y="0"/>
                  </a:cubicBezTo>
                  <a:lnTo>
                    <a:pt x="370245" y="0"/>
                  </a:lnTo>
                  <a:cubicBezTo>
                    <a:pt x="373474" y="0"/>
                    <a:pt x="375626" y="2153"/>
                    <a:pt x="375626" y="5382"/>
                  </a:cubicBezTo>
                  <a:cubicBezTo>
                    <a:pt x="375626" y="7534"/>
                    <a:pt x="373474" y="10763"/>
                    <a:pt x="370245" y="10763"/>
                  </a:cubicBezTo>
                  <a:close/>
                  <a:moveTo>
                    <a:pt x="327193" y="10763"/>
                  </a:moveTo>
                  <a:lnTo>
                    <a:pt x="305667" y="10763"/>
                  </a:lnTo>
                  <a:cubicBezTo>
                    <a:pt x="302438" y="10763"/>
                    <a:pt x="300286" y="8611"/>
                    <a:pt x="300286" y="5382"/>
                  </a:cubicBezTo>
                  <a:cubicBezTo>
                    <a:pt x="300286" y="2153"/>
                    <a:pt x="302438" y="0"/>
                    <a:pt x="305667" y="0"/>
                  </a:cubicBezTo>
                  <a:lnTo>
                    <a:pt x="327193" y="0"/>
                  </a:lnTo>
                  <a:cubicBezTo>
                    <a:pt x="330422" y="0"/>
                    <a:pt x="332575" y="2153"/>
                    <a:pt x="332575" y="5382"/>
                  </a:cubicBezTo>
                  <a:cubicBezTo>
                    <a:pt x="332575" y="7534"/>
                    <a:pt x="330422" y="10763"/>
                    <a:pt x="327193" y="10763"/>
                  </a:cubicBezTo>
                  <a:close/>
                  <a:moveTo>
                    <a:pt x="284142" y="10763"/>
                  </a:moveTo>
                  <a:lnTo>
                    <a:pt x="262616" y="10763"/>
                  </a:lnTo>
                  <a:cubicBezTo>
                    <a:pt x="259387" y="10763"/>
                    <a:pt x="257234" y="8611"/>
                    <a:pt x="257234" y="5382"/>
                  </a:cubicBezTo>
                  <a:cubicBezTo>
                    <a:pt x="257234" y="2153"/>
                    <a:pt x="259387" y="0"/>
                    <a:pt x="262616" y="0"/>
                  </a:cubicBezTo>
                  <a:lnTo>
                    <a:pt x="284142" y="0"/>
                  </a:lnTo>
                  <a:cubicBezTo>
                    <a:pt x="287370" y="0"/>
                    <a:pt x="289523" y="2153"/>
                    <a:pt x="289523" y="5382"/>
                  </a:cubicBezTo>
                  <a:cubicBezTo>
                    <a:pt x="289523" y="7534"/>
                    <a:pt x="287370" y="10763"/>
                    <a:pt x="284142" y="10763"/>
                  </a:cubicBezTo>
                  <a:close/>
                  <a:moveTo>
                    <a:pt x="241090" y="10763"/>
                  </a:moveTo>
                  <a:lnTo>
                    <a:pt x="219564" y="10763"/>
                  </a:lnTo>
                  <a:cubicBezTo>
                    <a:pt x="216335" y="10763"/>
                    <a:pt x="214182" y="8611"/>
                    <a:pt x="214182" y="5382"/>
                  </a:cubicBezTo>
                  <a:cubicBezTo>
                    <a:pt x="214182" y="2153"/>
                    <a:pt x="216335" y="0"/>
                    <a:pt x="219564" y="0"/>
                  </a:cubicBezTo>
                  <a:lnTo>
                    <a:pt x="241090" y="0"/>
                  </a:lnTo>
                  <a:cubicBezTo>
                    <a:pt x="244318" y="0"/>
                    <a:pt x="246471" y="2153"/>
                    <a:pt x="246471" y="5382"/>
                  </a:cubicBezTo>
                  <a:cubicBezTo>
                    <a:pt x="246471" y="7534"/>
                    <a:pt x="244318" y="10763"/>
                    <a:pt x="241090" y="10763"/>
                  </a:cubicBezTo>
                  <a:close/>
                  <a:moveTo>
                    <a:pt x="199114" y="10763"/>
                  </a:moveTo>
                  <a:lnTo>
                    <a:pt x="177588" y="10763"/>
                  </a:lnTo>
                  <a:cubicBezTo>
                    <a:pt x="174359" y="10763"/>
                    <a:pt x="172207" y="8611"/>
                    <a:pt x="172207" y="5382"/>
                  </a:cubicBezTo>
                  <a:cubicBezTo>
                    <a:pt x="172207" y="2153"/>
                    <a:pt x="174359" y="0"/>
                    <a:pt x="177588" y="0"/>
                  </a:cubicBezTo>
                  <a:lnTo>
                    <a:pt x="199114" y="0"/>
                  </a:lnTo>
                  <a:cubicBezTo>
                    <a:pt x="202343" y="0"/>
                    <a:pt x="204496" y="2153"/>
                    <a:pt x="204496" y="5382"/>
                  </a:cubicBezTo>
                  <a:cubicBezTo>
                    <a:pt x="204496" y="7534"/>
                    <a:pt x="201267" y="10763"/>
                    <a:pt x="199114" y="10763"/>
                  </a:cubicBezTo>
                  <a:close/>
                  <a:moveTo>
                    <a:pt x="156062" y="10763"/>
                  </a:moveTo>
                  <a:lnTo>
                    <a:pt x="134537" y="10763"/>
                  </a:lnTo>
                  <a:cubicBezTo>
                    <a:pt x="131308" y="10763"/>
                    <a:pt x="129155" y="8611"/>
                    <a:pt x="129155" y="5382"/>
                  </a:cubicBezTo>
                  <a:cubicBezTo>
                    <a:pt x="129155" y="2153"/>
                    <a:pt x="131308" y="0"/>
                    <a:pt x="134537" y="0"/>
                  </a:cubicBezTo>
                  <a:lnTo>
                    <a:pt x="156062" y="0"/>
                  </a:lnTo>
                  <a:cubicBezTo>
                    <a:pt x="159291" y="0"/>
                    <a:pt x="161444" y="2153"/>
                    <a:pt x="161444" y="5382"/>
                  </a:cubicBezTo>
                  <a:cubicBezTo>
                    <a:pt x="161444" y="7534"/>
                    <a:pt x="158215" y="10763"/>
                    <a:pt x="156062" y="10763"/>
                  </a:cubicBezTo>
                  <a:close/>
                  <a:moveTo>
                    <a:pt x="113011" y="10763"/>
                  </a:moveTo>
                  <a:lnTo>
                    <a:pt x="91485" y="10763"/>
                  </a:lnTo>
                  <a:cubicBezTo>
                    <a:pt x="88256" y="10763"/>
                    <a:pt x="86103" y="8611"/>
                    <a:pt x="86103" y="5382"/>
                  </a:cubicBezTo>
                  <a:cubicBezTo>
                    <a:pt x="86103" y="2153"/>
                    <a:pt x="88256" y="0"/>
                    <a:pt x="91485" y="0"/>
                  </a:cubicBezTo>
                  <a:lnTo>
                    <a:pt x="113011" y="0"/>
                  </a:lnTo>
                  <a:cubicBezTo>
                    <a:pt x="116240" y="0"/>
                    <a:pt x="118392" y="2153"/>
                    <a:pt x="118392" y="5382"/>
                  </a:cubicBezTo>
                  <a:cubicBezTo>
                    <a:pt x="118392" y="7534"/>
                    <a:pt x="116240" y="10763"/>
                    <a:pt x="113011" y="10763"/>
                  </a:cubicBezTo>
                  <a:close/>
                  <a:moveTo>
                    <a:pt x="69959" y="10763"/>
                  </a:moveTo>
                  <a:lnTo>
                    <a:pt x="48433" y="10763"/>
                  </a:lnTo>
                  <a:cubicBezTo>
                    <a:pt x="45204" y="10763"/>
                    <a:pt x="43052" y="8611"/>
                    <a:pt x="43052" y="5382"/>
                  </a:cubicBezTo>
                  <a:cubicBezTo>
                    <a:pt x="43052" y="2153"/>
                    <a:pt x="45204" y="0"/>
                    <a:pt x="48433" y="0"/>
                  </a:cubicBezTo>
                  <a:lnTo>
                    <a:pt x="69959" y="0"/>
                  </a:lnTo>
                  <a:cubicBezTo>
                    <a:pt x="73188" y="0"/>
                    <a:pt x="75340" y="2153"/>
                    <a:pt x="75340" y="5382"/>
                  </a:cubicBezTo>
                  <a:cubicBezTo>
                    <a:pt x="75340" y="7534"/>
                    <a:pt x="73188" y="10763"/>
                    <a:pt x="69959" y="10763"/>
                  </a:cubicBezTo>
                  <a:close/>
                  <a:moveTo>
                    <a:pt x="26907" y="10763"/>
                  </a:moveTo>
                  <a:lnTo>
                    <a:pt x="5381" y="10763"/>
                  </a:lnTo>
                  <a:cubicBezTo>
                    <a:pt x="2153" y="10763"/>
                    <a:pt x="0" y="8611"/>
                    <a:pt x="0" y="5382"/>
                  </a:cubicBezTo>
                  <a:cubicBezTo>
                    <a:pt x="0" y="2153"/>
                    <a:pt x="2153" y="0"/>
                    <a:pt x="5381" y="0"/>
                  </a:cubicBezTo>
                  <a:lnTo>
                    <a:pt x="26907" y="0"/>
                  </a:lnTo>
                  <a:cubicBezTo>
                    <a:pt x="30136" y="0"/>
                    <a:pt x="32289" y="2153"/>
                    <a:pt x="32289" y="5382"/>
                  </a:cubicBezTo>
                  <a:cubicBezTo>
                    <a:pt x="32289" y="7534"/>
                    <a:pt x="30136" y="10763"/>
                    <a:pt x="26907" y="10763"/>
                  </a:cubicBezTo>
                  <a:close/>
                </a:path>
              </a:pathLst>
            </a:custGeom>
            <a:solidFill>
              <a:srgbClr val="FFFFFF"/>
            </a:solidFill>
            <a:ln w="107616"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9E33F345-E98A-4F21-90DF-12D252BABCDC}"/>
                </a:ext>
              </a:extLst>
            </p:cNvPr>
            <p:cNvSpPr/>
            <p:nvPr/>
          </p:nvSpPr>
          <p:spPr>
            <a:xfrm>
              <a:off x="5165005" y="3718522"/>
              <a:ext cx="21525" cy="10763"/>
            </a:xfrm>
            <a:custGeom>
              <a:avLst/>
              <a:gdLst>
                <a:gd name="connsiteX0" fmla="*/ 16145 w 21525"/>
                <a:gd name="connsiteY0" fmla="*/ 10763 h 10763"/>
                <a:gd name="connsiteX1" fmla="*/ 5382 w 21525"/>
                <a:gd name="connsiteY1" fmla="*/ 10763 h 10763"/>
                <a:gd name="connsiteX2" fmla="*/ 0 w 21525"/>
                <a:gd name="connsiteY2" fmla="*/ 5382 h 10763"/>
                <a:gd name="connsiteX3" fmla="*/ 5382 w 21525"/>
                <a:gd name="connsiteY3" fmla="*/ 0 h 10763"/>
                <a:gd name="connsiteX4" fmla="*/ 16145 w 21525"/>
                <a:gd name="connsiteY4" fmla="*/ 0 h 10763"/>
                <a:gd name="connsiteX5" fmla="*/ 21526 w 21525"/>
                <a:gd name="connsiteY5" fmla="*/ 5382 h 10763"/>
                <a:gd name="connsiteX6" fmla="*/ 16145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5" y="10763"/>
                  </a:moveTo>
                  <a:lnTo>
                    <a:pt x="5382" y="10763"/>
                  </a:lnTo>
                  <a:cubicBezTo>
                    <a:pt x="2153" y="10763"/>
                    <a:pt x="0" y="8611"/>
                    <a:pt x="0" y="5382"/>
                  </a:cubicBezTo>
                  <a:cubicBezTo>
                    <a:pt x="0" y="2153"/>
                    <a:pt x="2153" y="0"/>
                    <a:pt x="5382" y="0"/>
                  </a:cubicBezTo>
                  <a:lnTo>
                    <a:pt x="16145" y="0"/>
                  </a:lnTo>
                  <a:cubicBezTo>
                    <a:pt x="19373" y="0"/>
                    <a:pt x="21526" y="2153"/>
                    <a:pt x="21526" y="5382"/>
                  </a:cubicBezTo>
                  <a:cubicBezTo>
                    <a:pt x="21526" y="7534"/>
                    <a:pt x="19373" y="10763"/>
                    <a:pt x="16145" y="10763"/>
                  </a:cubicBezTo>
                  <a:close/>
                </a:path>
              </a:pathLst>
            </a:custGeom>
            <a:solidFill>
              <a:srgbClr val="FFFFFF"/>
            </a:solidFill>
            <a:ln w="107616" cap="flat">
              <a:noFill/>
              <a:prstDash val="solid"/>
              <a:miter/>
            </a:ln>
          </p:spPr>
          <p:txBody>
            <a:bodyPr rtlCol="0" anchor="ctr"/>
            <a:lstStyle/>
            <a:p>
              <a:endParaRPr lang="en-US" dirty="0"/>
            </a:p>
          </p:txBody>
        </p:sp>
      </p:grpSp>
      <p:grpSp>
        <p:nvGrpSpPr>
          <p:cNvPr id="50" name="Graphic 1">
            <a:extLst>
              <a:ext uri="{FF2B5EF4-FFF2-40B4-BE49-F238E27FC236}">
                <a16:creationId xmlns:a16="http://schemas.microsoft.com/office/drawing/2014/main" id="{4B3C03EE-88F0-472C-8138-18578A60AA9D}"/>
              </a:ext>
            </a:extLst>
          </p:cNvPr>
          <p:cNvGrpSpPr/>
          <p:nvPr userDrawn="1"/>
        </p:nvGrpSpPr>
        <p:grpSpPr>
          <a:xfrm>
            <a:off x="7764781" y="1135379"/>
            <a:ext cx="15239" cy="1920239"/>
            <a:chOff x="5444842" y="2104082"/>
            <a:chExt cx="10762" cy="1356129"/>
          </a:xfrm>
          <a:solidFill>
            <a:srgbClr val="FFFFFF"/>
          </a:solidFill>
        </p:grpSpPr>
        <p:sp>
          <p:nvSpPr>
            <p:cNvPr id="51" name="Freeform: Shape 50">
              <a:extLst>
                <a:ext uri="{FF2B5EF4-FFF2-40B4-BE49-F238E27FC236}">
                  <a16:creationId xmlns:a16="http://schemas.microsoft.com/office/drawing/2014/main" id="{39F18CBE-94B6-4139-BD12-67397326EBE1}"/>
                </a:ext>
              </a:extLst>
            </p:cNvPr>
            <p:cNvSpPr/>
            <p:nvPr/>
          </p:nvSpPr>
          <p:spPr>
            <a:xfrm>
              <a:off x="5444842" y="3438686"/>
              <a:ext cx="10762" cy="21525"/>
            </a:xfrm>
            <a:custGeom>
              <a:avLst/>
              <a:gdLst>
                <a:gd name="connsiteX0" fmla="*/ 5381 w 10762"/>
                <a:gd name="connsiteY0" fmla="*/ 21526 h 21525"/>
                <a:gd name="connsiteX1" fmla="*/ 0 w 10762"/>
                <a:gd name="connsiteY1" fmla="*/ 16145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1"/>
                  </a:lnTo>
                  <a:cubicBezTo>
                    <a:pt x="0" y="2153"/>
                    <a:pt x="2153" y="0"/>
                    <a:pt x="5381" y="0"/>
                  </a:cubicBezTo>
                  <a:cubicBezTo>
                    <a:pt x="8610" y="0"/>
                    <a:pt x="10763" y="2153"/>
                    <a:pt x="10763" y="5381"/>
                  </a:cubicBezTo>
                  <a:lnTo>
                    <a:pt x="10763" y="16145"/>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8D30E1B5-FDDB-470F-AAED-7C204094FDC2}"/>
                </a:ext>
              </a:extLst>
            </p:cNvPr>
            <p:cNvSpPr/>
            <p:nvPr/>
          </p:nvSpPr>
          <p:spPr>
            <a:xfrm>
              <a:off x="5444842" y="2136371"/>
              <a:ext cx="10762" cy="1291552"/>
            </a:xfrm>
            <a:custGeom>
              <a:avLst/>
              <a:gdLst>
                <a:gd name="connsiteX0" fmla="*/ 5381 w 10762"/>
                <a:gd name="connsiteY0" fmla="*/ 1291552 h 1291552"/>
                <a:gd name="connsiteX1" fmla="*/ 0 w 10762"/>
                <a:gd name="connsiteY1" fmla="*/ 1286171 h 1291552"/>
                <a:gd name="connsiteX2" fmla="*/ 0 w 10762"/>
                <a:gd name="connsiteY2" fmla="*/ 1264645 h 1291552"/>
                <a:gd name="connsiteX3" fmla="*/ 5381 w 10762"/>
                <a:gd name="connsiteY3" fmla="*/ 1259263 h 1291552"/>
                <a:gd name="connsiteX4" fmla="*/ 10763 w 10762"/>
                <a:gd name="connsiteY4" fmla="*/ 1264645 h 1291552"/>
                <a:gd name="connsiteX5" fmla="*/ 10763 w 10762"/>
                <a:gd name="connsiteY5" fmla="*/ 1286171 h 1291552"/>
                <a:gd name="connsiteX6" fmla="*/ 5381 w 10762"/>
                <a:gd name="connsiteY6" fmla="*/ 1291552 h 1291552"/>
                <a:gd name="connsiteX7" fmla="*/ 5381 w 10762"/>
                <a:gd name="connsiteY7" fmla="*/ 1247424 h 1291552"/>
                <a:gd name="connsiteX8" fmla="*/ 0 w 10762"/>
                <a:gd name="connsiteY8" fmla="*/ 1242043 h 1291552"/>
                <a:gd name="connsiteX9" fmla="*/ 0 w 10762"/>
                <a:gd name="connsiteY9" fmla="*/ 1220517 h 1291552"/>
                <a:gd name="connsiteX10" fmla="*/ 5381 w 10762"/>
                <a:gd name="connsiteY10" fmla="*/ 1215135 h 1291552"/>
                <a:gd name="connsiteX11" fmla="*/ 10763 w 10762"/>
                <a:gd name="connsiteY11" fmla="*/ 1220517 h 1291552"/>
                <a:gd name="connsiteX12" fmla="*/ 10763 w 10762"/>
                <a:gd name="connsiteY12" fmla="*/ 1242043 h 1291552"/>
                <a:gd name="connsiteX13" fmla="*/ 5381 w 10762"/>
                <a:gd name="connsiteY13" fmla="*/ 1247424 h 1291552"/>
                <a:gd name="connsiteX14" fmla="*/ 5381 w 10762"/>
                <a:gd name="connsiteY14" fmla="*/ 1204372 h 1291552"/>
                <a:gd name="connsiteX15" fmla="*/ 0 w 10762"/>
                <a:gd name="connsiteY15" fmla="*/ 1198991 h 1291552"/>
                <a:gd name="connsiteX16" fmla="*/ 0 w 10762"/>
                <a:gd name="connsiteY16" fmla="*/ 1177465 h 1291552"/>
                <a:gd name="connsiteX17" fmla="*/ 5381 w 10762"/>
                <a:gd name="connsiteY17" fmla="*/ 1172084 h 1291552"/>
                <a:gd name="connsiteX18" fmla="*/ 10763 w 10762"/>
                <a:gd name="connsiteY18" fmla="*/ 1177465 h 1291552"/>
                <a:gd name="connsiteX19" fmla="*/ 10763 w 10762"/>
                <a:gd name="connsiteY19" fmla="*/ 1198991 h 1291552"/>
                <a:gd name="connsiteX20" fmla="*/ 5381 w 10762"/>
                <a:gd name="connsiteY20" fmla="*/ 1204372 h 1291552"/>
                <a:gd name="connsiteX21" fmla="*/ 5381 w 10762"/>
                <a:gd name="connsiteY21" fmla="*/ 1161321 h 1291552"/>
                <a:gd name="connsiteX22" fmla="*/ 0 w 10762"/>
                <a:gd name="connsiteY22" fmla="*/ 1155939 h 1291552"/>
                <a:gd name="connsiteX23" fmla="*/ 0 w 10762"/>
                <a:gd name="connsiteY23" fmla="*/ 1134413 h 1291552"/>
                <a:gd name="connsiteX24" fmla="*/ 5381 w 10762"/>
                <a:gd name="connsiteY24" fmla="*/ 1129032 h 1291552"/>
                <a:gd name="connsiteX25" fmla="*/ 10763 w 10762"/>
                <a:gd name="connsiteY25" fmla="*/ 1134413 h 1291552"/>
                <a:gd name="connsiteX26" fmla="*/ 10763 w 10762"/>
                <a:gd name="connsiteY26" fmla="*/ 1155939 h 1291552"/>
                <a:gd name="connsiteX27" fmla="*/ 5381 w 10762"/>
                <a:gd name="connsiteY27" fmla="*/ 1161321 h 1291552"/>
                <a:gd name="connsiteX28" fmla="*/ 5381 w 10762"/>
                <a:gd name="connsiteY28" fmla="*/ 1117193 h 1291552"/>
                <a:gd name="connsiteX29" fmla="*/ 0 w 10762"/>
                <a:gd name="connsiteY29" fmla="*/ 1111811 h 1291552"/>
                <a:gd name="connsiteX30" fmla="*/ 0 w 10762"/>
                <a:gd name="connsiteY30" fmla="*/ 1090285 h 1291552"/>
                <a:gd name="connsiteX31" fmla="*/ 5381 w 10762"/>
                <a:gd name="connsiteY31" fmla="*/ 1084904 h 1291552"/>
                <a:gd name="connsiteX32" fmla="*/ 10763 w 10762"/>
                <a:gd name="connsiteY32" fmla="*/ 1090285 h 1291552"/>
                <a:gd name="connsiteX33" fmla="*/ 10763 w 10762"/>
                <a:gd name="connsiteY33" fmla="*/ 1111811 h 1291552"/>
                <a:gd name="connsiteX34" fmla="*/ 5381 w 10762"/>
                <a:gd name="connsiteY34" fmla="*/ 1117193 h 1291552"/>
                <a:gd name="connsiteX35" fmla="*/ 5381 w 10762"/>
                <a:gd name="connsiteY35" fmla="*/ 1074141 h 1291552"/>
                <a:gd name="connsiteX36" fmla="*/ 0 w 10762"/>
                <a:gd name="connsiteY36" fmla="*/ 1068759 h 1291552"/>
                <a:gd name="connsiteX37" fmla="*/ 0 w 10762"/>
                <a:gd name="connsiteY37" fmla="*/ 1047233 h 1291552"/>
                <a:gd name="connsiteX38" fmla="*/ 5381 w 10762"/>
                <a:gd name="connsiteY38" fmla="*/ 1041852 h 1291552"/>
                <a:gd name="connsiteX39" fmla="*/ 10763 w 10762"/>
                <a:gd name="connsiteY39" fmla="*/ 1047233 h 1291552"/>
                <a:gd name="connsiteX40" fmla="*/ 10763 w 10762"/>
                <a:gd name="connsiteY40" fmla="*/ 1068759 h 1291552"/>
                <a:gd name="connsiteX41" fmla="*/ 5381 w 10762"/>
                <a:gd name="connsiteY41" fmla="*/ 1074141 h 1291552"/>
                <a:gd name="connsiteX42" fmla="*/ 5381 w 10762"/>
                <a:gd name="connsiteY42" fmla="*/ 1031089 h 1291552"/>
                <a:gd name="connsiteX43" fmla="*/ 0 w 10762"/>
                <a:gd name="connsiteY43" fmla="*/ 1025708 h 1291552"/>
                <a:gd name="connsiteX44" fmla="*/ 0 w 10762"/>
                <a:gd name="connsiteY44" fmla="*/ 1004182 h 1291552"/>
                <a:gd name="connsiteX45" fmla="*/ 5381 w 10762"/>
                <a:gd name="connsiteY45" fmla="*/ 998800 h 1291552"/>
                <a:gd name="connsiteX46" fmla="*/ 10763 w 10762"/>
                <a:gd name="connsiteY46" fmla="*/ 1004182 h 1291552"/>
                <a:gd name="connsiteX47" fmla="*/ 10763 w 10762"/>
                <a:gd name="connsiteY47" fmla="*/ 1025708 h 1291552"/>
                <a:gd name="connsiteX48" fmla="*/ 5381 w 10762"/>
                <a:gd name="connsiteY48" fmla="*/ 1031089 h 1291552"/>
                <a:gd name="connsiteX49" fmla="*/ 5381 w 10762"/>
                <a:gd name="connsiteY49" fmla="*/ 986961 h 1291552"/>
                <a:gd name="connsiteX50" fmla="*/ 0 w 10762"/>
                <a:gd name="connsiteY50" fmla="*/ 981580 h 1291552"/>
                <a:gd name="connsiteX51" fmla="*/ 0 w 10762"/>
                <a:gd name="connsiteY51" fmla="*/ 960054 h 1291552"/>
                <a:gd name="connsiteX52" fmla="*/ 5381 w 10762"/>
                <a:gd name="connsiteY52" fmla="*/ 954672 h 1291552"/>
                <a:gd name="connsiteX53" fmla="*/ 10763 w 10762"/>
                <a:gd name="connsiteY53" fmla="*/ 960054 h 1291552"/>
                <a:gd name="connsiteX54" fmla="*/ 10763 w 10762"/>
                <a:gd name="connsiteY54" fmla="*/ 981580 h 1291552"/>
                <a:gd name="connsiteX55" fmla="*/ 5381 w 10762"/>
                <a:gd name="connsiteY55" fmla="*/ 986961 h 1291552"/>
                <a:gd name="connsiteX56" fmla="*/ 5381 w 10762"/>
                <a:gd name="connsiteY56" fmla="*/ 943909 h 1291552"/>
                <a:gd name="connsiteX57" fmla="*/ 0 w 10762"/>
                <a:gd name="connsiteY57" fmla="*/ 938528 h 1291552"/>
                <a:gd name="connsiteX58" fmla="*/ 0 w 10762"/>
                <a:gd name="connsiteY58" fmla="*/ 917002 h 1291552"/>
                <a:gd name="connsiteX59" fmla="*/ 5381 w 10762"/>
                <a:gd name="connsiteY59" fmla="*/ 911620 h 1291552"/>
                <a:gd name="connsiteX60" fmla="*/ 10763 w 10762"/>
                <a:gd name="connsiteY60" fmla="*/ 917002 h 1291552"/>
                <a:gd name="connsiteX61" fmla="*/ 10763 w 10762"/>
                <a:gd name="connsiteY61" fmla="*/ 938528 h 1291552"/>
                <a:gd name="connsiteX62" fmla="*/ 5381 w 10762"/>
                <a:gd name="connsiteY62" fmla="*/ 943909 h 1291552"/>
                <a:gd name="connsiteX63" fmla="*/ 5381 w 10762"/>
                <a:gd name="connsiteY63" fmla="*/ 900858 h 1291552"/>
                <a:gd name="connsiteX64" fmla="*/ 0 w 10762"/>
                <a:gd name="connsiteY64" fmla="*/ 895476 h 1291552"/>
                <a:gd name="connsiteX65" fmla="*/ 0 w 10762"/>
                <a:gd name="connsiteY65" fmla="*/ 873950 h 1291552"/>
                <a:gd name="connsiteX66" fmla="*/ 5381 w 10762"/>
                <a:gd name="connsiteY66" fmla="*/ 868569 h 1291552"/>
                <a:gd name="connsiteX67" fmla="*/ 10763 w 10762"/>
                <a:gd name="connsiteY67" fmla="*/ 873950 h 1291552"/>
                <a:gd name="connsiteX68" fmla="*/ 10763 w 10762"/>
                <a:gd name="connsiteY68" fmla="*/ 895476 h 1291552"/>
                <a:gd name="connsiteX69" fmla="*/ 5381 w 10762"/>
                <a:gd name="connsiteY69" fmla="*/ 900858 h 1291552"/>
                <a:gd name="connsiteX70" fmla="*/ 5381 w 10762"/>
                <a:gd name="connsiteY70" fmla="*/ 856730 h 1291552"/>
                <a:gd name="connsiteX71" fmla="*/ 0 w 10762"/>
                <a:gd name="connsiteY71" fmla="*/ 851348 h 1291552"/>
                <a:gd name="connsiteX72" fmla="*/ 0 w 10762"/>
                <a:gd name="connsiteY72" fmla="*/ 829822 h 1291552"/>
                <a:gd name="connsiteX73" fmla="*/ 5381 w 10762"/>
                <a:gd name="connsiteY73" fmla="*/ 824441 h 1291552"/>
                <a:gd name="connsiteX74" fmla="*/ 10763 w 10762"/>
                <a:gd name="connsiteY74" fmla="*/ 829822 h 1291552"/>
                <a:gd name="connsiteX75" fmla="*/ 10763 w 10762"/>
                <a:gd name="connsiteY75" fmla="*/ 851348 h 1291552"/>
                <a:gd name="connsiteX76" fmla="*/ 5381 w 10762"/>
                <a:gd name="connsiteY76" fmla="*/ 856730 h 1291552"/>
                <a:gd name="connsiteX77" fmla="*/ 5381 w 10762"/>
                <a:gd name="connsiteY77" fmla="*/ 813678 h 1291552"/>
                <a:gd name="connsiteX78" fmla="*/ 0 w 10762"/>
                <a:gd name="connsiteY78" fmla="*/ 808296 h 1291552"/>
                <a:gd name="connsiteX79" fmla="*/ 0 w 10762"/>
                <a:gd name="connsiteY79" fmla="*/ 786770 h 1291552"/>
                <a:gd name="connsiteX80" fmla="*/ 5381 w 10762"/>
                <a:gd name="connsiteY80" fmla="*/ 781389 h 1291552"/>
                <a:gd name="connsiteX81" fmla="*/ 10763 w 10762"/>
                <a:gd name="connsiteY81" fmla="*/ 786770 h 1291552"/>
                <a:gd name="connsiteX82" fmla="*/ 10763 w 10762"/>
                <a:gd name="connsiteY82" fmla="*/ 808296 h 1291552"/>
                <a:gd name="connsiteX83" fmla="*/ 5381 w 10762"/>
                <a:gd name="connsiteY83" fmla="*/ 813678 h 1291552"/>
                <a:gd name="connsiteX84" fmla="*/ 5381 w 10762"/>
                <a:gd name="connsiteY84" fmla="*/ 770626 h 1291552"/>
                <a:gd name="connsiteX85" fmla="*/ 0 w 10762"/>
                <a:gd name="connsiteY85" fmla="*/ 765245 h 1291552"/>
                <a:gd name="connsiteX86" fmla="*/ 0 w 10762"/>
                <a:gd name="connsiteY86" fmla="*/ 743719 h 1291552"/>
                <a:gd name="connsiteX87" fmla="*/ 5381 w 10762"/>
                <a:gd name="connsiteY87" fmla="*/ 738337 h 1291552"/>
                <a:gd name="connsiteX88" fmla="*/ 10763 w 10762"/>
                <a:gd name="connsiteY88" fmla="*/ 743719 h 1291552"/>
                <a:gd name="connsiteX89" fmla="*/ 10763 w 10762"/>
                <a:gd name="connsiteY89" fmla="*/ 765245 h 1291552"/>
                <a:gd name="connsiteX90" fmla="*/ 5381 w 10762"/>
                <a:gd name="connsiteY90" fmla="*/ 770626 h 1291552"/>
                <a:gd name="connsiteX91" fmla="*/ 5381 w 10762"/>
                <a:gd name="connsiteY91" fmla="*/ 726498 h 1291552"/>
                <a:gd name="connsiteX92" fmla="*/ 0 w 10762"/>
                <a:gd name="connsiteY92" fmla="*/ 721117 h 1291552"/>
                <a:gd name="connsiteX93" fmla="*/ 0 w 10762"/>
                <a:gd name="connsiteY93" fmla="*/ 699591 h 1291552"/>
                <a:gd name="connsiteX94" fmla="*/ 5381 w 10762"/>
                <a:gd name="connsiteY94" fmla="*/ 694209 h 1291552"/>
                <a:gd name="connsiteX95" fmla="*/ 10763 w 10762"/>
                <a:gd name="connsiteY95" fmla="*/ 699591 h 1291552"/>
                <a:gd name="connsiteX96" fmla="*/ 10763 w 10762"/>
                <a:gd name="connsiteY96" fmla="*/ 721117 h 1291552"/>
                <a:gd name="connsiteX97" fmla="*/ 5381 w 10762"/>
                <a:gd name="connsiteY97" fmla="*/ 726498 h 1291552"/>
                <a:gd name="connsiteX98" fmla="*/ 5381 w 10762"/>
                <a:gd name="connsiteY98" fmla="*/ 683446 h 1291552"/>
                <a:gd name="connsiteX99" fmla="*/ 0 w 10762"/>
                <a:gd name="connsiteY99" fmla="*/ 678065 h 1291552"/>
                <a:gd name="connsiteX100" fmla="*/ 0 w 10762"/>
                <a:gd name="connsiteY100" fmla="*/ 656539 h 1291552"/>
                <a:gd name="connsiteX101" fmla="*/ 5381 w 10762"/>
                <a:gd name="connsiteY101" fmla="*/ 651158 h 1291552"/>
                <a:gd name="connsiteX102" fmla="*/ 10763 w 10762"/>
                <a:gd name="connsiteY102" fmla="*/ 656539 h 1291552"/>
                <a:gd name="connsiteX103" fmla="*/ 10763 w 10762"/>
                <a:gd name="connsiteY103" fmla="*/ 678065 h 1291552"/>
                <a:gd name="connsiteX104" fmla="*/ 5381 w 10762"/>
                <a:gd name="connsiteY104" fmla="*/ 683446 h 1291552"/>
                <a:gd name="connsiteX105" fmla="*/ 5381 w 10762"/>
                <a:gd name="connsiteY105" fmla="*/ 640395 h 1291552"/>
                <a:gd name="connsiteX106" fmla="*/ 0 w 10762"/>
                <a:gd name="connsiteY106" fmla="*/ 635013 h 1291552"/>
                <a:gd name="connsiteX107" fmla="*/ 0 w 10762"/>
                <a:gd name="connsiteY107" fmla="*/ 613487 h 1291552"/>
                <a:gd name="connsiteX108" fmla="*/ 5381 w 10762"/>
                <a:gd name="connsiteY108" fmla="*/ 608106 h 1291552"/>
                <a:gd name="connsiteX109" fmla="*/ 10763 w 10762"/>
                <a:gd name="connsiteY109" fmla="*/ 613487 h 1291552"/>
                <a:gd name="connsiteX110" fmla="*/ 10763 w 10762"/>
                <a:gd name="connsiteY110" fmla="*/ 635013 h 1291552"/>
                <a:gd name="connsiteX111" fmla="*/ 5381 w 10762"/>
                <a:gd name="connsiteY111" fmla="*/ 640395 h 1291552"/>
                <a:gd name="connsiteX112" fmla="*/ 5381 w 10762"/>
                <a:gd name="connsiteY112" fmla="*/ 596267 h 1291552"/>
                <a:gd name="connsiteX113" fmla="*/ 0 w 10762"/>
                <a:gd name="connsiteY113" fmla="*/ 590885 h 1291552"/>
                <a:gd name="connsiteX114" fmla="*/ 0 w 10762"/>
                <a:gd name="connsiteY114" fmla="*/ 569359 h 1291552"/>
                <a:gd name="connsiteX115" fmla="*/ 5381 w 10762"/>
                <a:gd name="connsiteY115" fmla="*/ 563978 h 1291552"/>
                <a:gd name="connsiteX116" fmla="*/ 10763 w 10762"/>
                <a:gd name="connsiteY116" fmla="*/ 569359 h 1291552"/>
                <a:gd name="connsiteX117" fmla="*/ 10763 w 10762"/>
                <a:gd name="connsiteY117" fmla="*/ 590885 h 1291552"/>
                <a:gd name="connsiteX118" fmla="*/ 5381 w 10762"/>
                <a:gd name="connsiteY118" fmla="*/ 596267 h 1291552"/>
                <a:gd name="connsiteX119" fmla="*/ 5381 w 10762"/>
                <a:gd name="connsiteY119" fmla="*/ 553215 h 1291552"/>
                <a:gd name="connsiteX120" fmla="*/ 0 w 10762"/>
                <a:gd name="connsiteY120" fmla="*/ 547833 h 1291552"/>
                <a:gd name="connsiteX121" fmla="*/ 0 w 10762"/>
                <a:gd name="connsiteY121" fmla="*/ 526307 h 1291552"/>
                <a:gd name="connsiteX122" fmla="*/ 5381 w 10762"/>
                <a:gd name="connsiteY122" fmla="*/ 520926 h 1291552"/>
                <a:gd name="connsiteX123" fmla="*/ 10763 w 10762"/>
                <a:gd name="connsiteY123" fmla="*/ 526307 h 1291552"/>
                <a:gd name="connsiteX124" fmla="*/ 10763 w 10762"/>
                <a:gd name="connsiteY124" fmla="*/ 547833 h 1291552"/>
                <a:gd name="connsiteX125" fmla="*/ 5381 w 10762"/>
                <a:gd name="connsiteY125" fmla="*/ 553215 h 1291552"/>
                <a:gd name="connsiteX126" fmla="*/ 5381 w 10762"/>
                <a:gd name="connsiteY126" fmla="*/ 510163 h 1291552"/>
                <a:gd name="connsiteX127" fmla="*/ 0 w 10762"/>
                <a:gd name="connsiteY127" fmla="*/ 504782 h 1291552"/>
                <a:gd name="connsiteX128" fmla="*/ 0 w 10762"/>
                <a:gd name="connsiteY128" fmla="*/ 483256 h 1291552"/>
                <a:gd name="connsiteX129" fmla="*/ 5381 w 10762"/>
                <a:gd name="connsiteY129" fmla="*/ 477874 h 1291552"/>
                <a:gd name="connsiteX130" fmla="*/ 10763 w 10762"/>
                <a:gd name="connsiteY130" fmla="*/ 483256 h 1291552"/>
                <a:gd name="connsiteX131" fmla="*/ 10763 w 10762"/>
                <a:gd name="connsiteY131" fmla="*/ 504782 h 1291552"/>
                <a:gd name="connsiteX132" fmla="*/ 5381 w 10762"/>
                <a:gd name="connsiteY132" fmla="*/ 510163 h 1291552"/>
                <a:gd name="connsiteX133" fmla="*/ 5381 w 10762"/>
                <a:gd name="connsiteY133" fmla="*/ 466035 h 1291552"/>
                <a:gd name="connsiteX134" fmla="*/ 0 w 10762"/>
                <a:gd name="connsiteY134" fmla="*/ 460654 h 1291552"/>
                <a:gd name="connsiteX135" fmla="*/ 0 w 10762"/>
                <a:gd name="connsiteY135" fmla="*/ 439128 h 1291552"/>
                <a:gd name="connsiteX136" fmla="*/ 5381 w 10762"/>
                <a:gd name="connsiteY136" fmla="*/ 433746 h 1291552"/>
                <a:gd name="connsiteX137" fmla="*/ 10763 w 10762"/>
                <a:gd name="connsiteY137" fmla="*/ 439128 h 1291552"/>
                <a:gd name="connsiteX138" fmla="*/ 10763 w 10762"/>
                <a:gd name="connsiteY138" fmla="*/ 460654 h 1291552"/>
                <a:gd name="connsiteX139" fmla="*/ 5381 w 10762"/>
                <a:gd name="connsiteY139" fmla="*/ 466035 h 1291552"/>
                <a:gd name="connsiteX140" fmla="*/ 5381 w 10762"/>
                <a:gd name="connsiteY140" fmla="*/ 422983 h 1291552"/>
                <a:gd name="connsiteX141" fmla="*/ 0 w 10762"/>
                <a:gd name="connsiteY141" fmla="*/ 417602 h 1291552"/>
                <a:gd name="connsiteX142" fmla="*/ 0 w 10762"/>
                <a:gd name="connsiteY142" fmla="*/ 396076 h 1291552"/>
                <a:gd name="connsiteX143" fmla="*/ 5381 w 10762"/>
                <a:gd name="connsiteY143" fmla="*/ 390695 h 1291552"/>
                <a:gd name="connsiteX144" fmla="*/ 10763 w 10762"/>
                <a:gd name="connsiteY144" fmla="*/ 396076 h 1291552"/>
                <a:gd name="connsiteX145" fmla="*/ 10763 w 10762"/>
                <a:gd name="connsiteY145" fmla="*/ 417602 h 1291552"/>
                <a:gd name="connsiteX146" fmla="*/ 5381 w 10762"/>
                <a:gd name="connsiteY146" fmla="*/ 422983 h 1291552"/>
                <a:gd name="connsiteX147" fmla="*/ 5381 w 10762"/>
                <a:gd name="connsiteY147" fmla="*/ 379932 h 1291552"/>
                <a:gd name="connsiteX148" fmla="*/ 0 w 10762"/>
                <a:gd name="connsiteY148" fmla="*/ 374550 h 1291552"/>
                <a:gd name="connsiteX149" fmla="*/ 0 w 10762"/>
                <a:gd name="connsiteY149" fmla="*/ 353024 h 1291552"/>
                <a:gd name="connsiteX150" fmla="*/ 5381 w 10762"/>
                <a:gd name="connsiteY150" fmla="*/ 347643 h 1291552"/>
                <a:gd name="connsiteX151" fmla="*/ 10763 w 10762"/>
                <a:gd name="connsiteY151" fmla="*/ 353024 h 1291552"/>
                <a:gd name="connsiteX152" fmla="*/ 10763 w 10762"/>
                <a:gd name="connsiteY152" fmla="*/ 374550 h 1291552"/>
                <a:gd name="connsiteX153" fmla="*/ 5381 w 10762"/>
                <a:gd name="connsiteY153" fmla="*/ 379932 h 1291552"/>
                <a:gd name="connsiteX154" fmla="*/ 5381 w 10762"/>
                <a:gd name="connsiteY154" fmla="*/ 335804 h 1291552"/>
                <a:gd name="connsiteX155" fmla="*/ 0 w 10762"/>
                <a:gd name="connsiteY155" fmla="*/ 330422 h 1291552"/>
                <a:gd name="connsiteX156" fmla="*/ 0 w 10762"/>
                <a:gd name="connsiteY156" fmla="*/ 308896 h 1291552"/>
                <a:gd name="connsiteX157" fmla="*/ 5381 w 10762"/>
                <a:gd name="connsiteY157" fmla="*/ 303515 h 1291552"/>
                <a:gd name="connsiteX158" fmla="*/ 10763 w 10762"/>
                <a:gd name="connsiteY158" fmla="*/ 308896 h 1291552"/>
                <a:gd name="connsiteX159" fmla="*/ 10763 w 10762"/>
                <a:gd name="connsiteY159" fmla="*/ 330422 h 1291552"/>
                <a:gd name="connsiteX160" fmla="*/ 5381 w 10762"/>
                <a:gd name="connsiteY160" fmla="*/ 335804 h 1291552"/>
                <a:gd name="connsiteX161" fmla="*/ 5381 w 10762"/>
                <a:gd name="connsiteY161" fmla="*/ 292752 h 1291552"/>
                <a:gd name="connsiteX162" fmla="*/ 0 w 10762"/>
                <a:gd name="connsiteY162" fmla="*/ 287370 h 1291552"/>
                <a:gd name="connsiteX163" fmla="*/ 0 w 10762"/>
                <a:gd name="connsiteY163" fmla="*/ 265844 h 1291552"/>
                <a:gd name="connsiteX164" fmla="*/ 5381 w 10762"/>
                <a:gd name="connsiteY164" fmla="*/ 260463 h 1291552"/>
                <a:gd name="connsiteX165" fmla="*/ 10763 w 10762"/>
                <a:gd name="connsiteY165" fmla="*/ 265844 h 1291552"/>
                <a:gd name="connsiteX166" fmla="*/ 10763 w 10762"/>
                <a:gd name="connsiteY166" fmla="*/ 287370 h 1291552"/>
                <a:gd name="connsiteX167" fmla="*/ 5381 w 10762"/>
                <a:gd name="connsiteY167" fmla="*/ 292752 h 1291552"/>
                <a:gd name="connsiteX168" fmla="*/ 5381 w 10762"/>
                <a:gd name="connsiteY168" fmla="*/ 249700 h 1291552"/>
                <a:gd name="connsiteX169" fmla="*/ 0 w 10762"/>
                <a:gd name="connsiteY169" fmla="*/ 244319 h 1291552"/>
                <a:gd name="connsiteX170" fmla="*/ 0 w 10762"/>
                <a:gd name="connsiteY170" fmla="*/ 222793 h 1291552"/>
                <a:gd name="connsiteX171" fmla="*/ 5381 w 10762"/>
                <a:gd name="connsiteY171" fmla="*/ 217411 h 1291552"/>
                <a:gd name="connsiteX172" fmla="*/ 10763 w 10762"/>
                <a:gd name="connsiteY172" fmla="*/ 222793 h 1291552"/>
                <a:gd name="connsiteX173" fmla="*/ 10763 w 10762"/>
                <a:gd name="connsiteY173" fmla="*/ 244319 h 1291552"/>
                <a:gd name="connsiteX174" fmla="*/ 5381 w 10762"/>
                <a:gd name="connsiteY174" fmla="*/ 249700 h 1291552"/>
                <a:gd name="connsiteX175" fmla="*/ 5381 w 10762"/>
                <a:gd name="connsiteY175" fmla="*/ 205572 h 1291552"/>
                <a:gd name="connsiteX176" fmla="*/ 0 w 10762"/>
                <a:gd name="connsiteY176" fmla="*/ 200191 h 1291552"/>
                <a:gd name="connsiteX177" fmla="*/ 0 w 10762"/>
                <a:gd name="connsiteY177" fmla="*/ 178665 h 1291552"/>
                <a:gd name="connsiteX178" fmla="*/ 5381 w 10762"/>
                <a:gd name="connsiteY178" fmla="*/ 173283 h 1291552"/>
                <a:gd name="connsiteX179" fmla="*/ 10763 w 10762"/>
                <a:gd name="connsiteY179" fmla="*/ 178665 h 1291552"/>
                <a:gd name="connsiteX180" fmla="*/ 10763 w 10762"/>
                <a:gd name="connsiteY180" fmla="*/ 200191 h 1291552"/>
                <a:gd name="connsiteX181" fmla="*/ 5381 w 10762"/>
                <a:gd name="connsiteY181" fmla="*/ 205572 h 1291552"/>
                <a:gd name="connsiteX182" fmla="*/ 5381 w 10762"/>
                <a:gd name="connsiteY182" fmla="*/ 162520 h 1291552"/>
                <a:gd name="connsiteX183" fmla="*/ 0 w 10762"/>
                <a:gd name="connsiteY183" fmla="*/ 157139 h 1291552"/>
                <a:gd name="connsiteX184" fmla="*/ 0 w 10762"/>
                <a:gd name="connsiteY184" fmla="*/ 135613 h 1291552"/>
                <a:gd name="connsiteX185" fmla="*/ 5381 w 10762"/>
                <a:gd name="connsiteY185" fmla="*/ 130232 h 1291552"/>
                <a:gd name="connsiteX186" fmla="*/ 10763 w 10762"/>
                <a:gd name="connsiteY186" fmla="*/ 135613 h 1291552"/>
                <a:gd name="connsiteX187" fmla="*/ 10763 w 10762"/>
                <a:gd name="connsiteY187" fmla="*/ 157139 h 1291552"/>
                <a:gd name="connsiteX188" fmla="*/ 5381 w 10762"/>
                <a:gd name="connsiteY188" fmla="*/ 162520 h 1291552"/>
                <a:gd name="connsiteX189" fmla="*/ 5381 w 10762"/>
                <a:gd name="connsiteY189" fmla="*/ 119469 h 1291552"/>
                <a:gd name="connsiteX190" fmla="*/ 0 w 10762"/>
                <a:gd name="connsiteY190" fmla="*/ 114087 h 1291552"/>
                <a:gd name="connsiteX191" fmla="*/ 0 w 10762"/>
                <a:gd name="connsiteY191" fmla="*/ 92561 h 1291552"/>
                <a:gd name="connsiteX192" fmla="*/ 5381 w 10762"/>
                <a:gd name="connsiteY192" fmla="*/ 87180 h 1291552"/>
                <a:gd name="connsiteX193" fmla="*/ 10763 w 10762"/>
                <a:gd name="connsiteY193" fmla="*/ 92561 h 1291552"/>
                <a:gd name="connsiteX194" fmla="*/ 10763 w 10762"/>
                <a:gd name="connsiteY194" fmla="*/ 114087 h 1291552"/>
                <a:gd name="connsiteX195" fmla="*/ 5381 w 10762"/>
                <a:gd name="connsiteY195" fmla="*/ 119469 h 1291552"/>
                <a:gd name="connsiteX196" fmla="*/ 5381 w 10762"/>
                <a:gd name="connsiteY196" fmla="*/ 75341 h 1291552"/>
                <a:gd name="connsiteX197" fmla="*/ 0 w 10762"/>
                <a:gd name="connsiteY197" fmla="*/ 69959 h 1291552"/>
                <a:gd name="connsiteX198" fmla="*/ 0 w 10762"/>
                <a:gd name="connsiteY198" fmla="*/ 48433 h 1291552"/>
                <a:gd name="connsiteX199" fmla="*/ 5381 w 10762"/>
                <a:gd name="connsiteY199" fmla="*/ 43052 h 1291552"/>
                <a:gd name="connsiteX200" fmla="*/ 10763 w 10762"/>
                <a:gd name="connsiteY200" fmla="*/ 48433 h 1291552"/>
                <a:gd name="connsiteX201" fmla="*/ 10763 w 10762"/>
                <a:gd name="connsiteY201" fmla="*/ 69959 h 1291552"/>
                <a:gd name="connsiteX202" fmla="*/ 5381 w 10762"/>
                <a:gd name="connsiteY202" fmla="*/ 75341 h 1291552"/>
                <a:gd name="connsiteX203" fmla="*/ 5381 w 10762"/>
                <a:gd name="connsiteY203" fmla="*/ 32289 h 1291552"/>
                <a:gd name="connsiteX204" fmla="*/ 0 w 10762"/>
                <a:gd name="connsiteY204" fmla="*/ 26907 h 1291552"/>
                <a:gd name="connsiteX205" fmla="*/ 0 w 10762"/>
                <a:gd name="connsiteY205" fmla="*/ 5382 h 1291552"/>
                <a:gd name="connsiteX206" fmla="*/ 5381 w 10762"/>
                <a:gd name="connsiteY206" fmla="*/ 0 h 1291552"/>
                <a:gd name="connsiteX207" fmla="*/ 10763 w 10762"/>
                <a:gd name="connsiteY207" fmla="*/ 5382 h 1291552"/>
                <a:gd name="connsiteX208" fmla="*/ 10763 w 10762"/>
                <a:gd name="connsiteY208" fmla="*/ 26907 h 1291552"/>
                <a:gd name="connsiteX209" fmla="*/ 5381 w 10762"/>
                <a:gd name="connsiteY209" fmla="*/ 32289 h 1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762" h="1291552">
                  <a:moveTo>
                    <a:pt x="5381" y="1291552"/>
                  </a:moveTo>
                  <a:cubicBezTo>
                    <a:pt x="2153" y="1291552"/>
                    <a:pt x="0" y="1289400"/>
                    <a:pt x="0" y="1286171"/>
                  </a:cubicBezTo>
                  <a:lnTo>
                    <a:pt x="0" y="1264645"/>
                  </a:lnTo>
                  <a:cubicBezTo>
                    <a:pt x="0" y="1261416"/>
                    <a:pt x="2153" y="1259263"/>
                    <a:pt x="5381" y="1259263"/>
                  </a:cubicBezTo>
                  <a:cubicBezTo>
                    <a:pt x="8610" y="1259263"/>
                    <a:pt x="10763" y="1261416"/>
                    <a:pt x="10763" y="1264645"/>
                  </a:cubicBezTo>
                  <a:lnTo>
                    <a:pt x="10763" y="1286171"/>
                  </a:lnTo>
                  <a:cubicBezTo>
                    <a:pt x="10763" y="1288323"/>
                    <a:pt x="8610" y="1291552"/>
                    <a:pt x="5381" y="1291552"/>
                  </a:cubicBezTo>
                  <a:close/>
                  <a:moveTo>
                    <a:pt x="5381" y="1247424"/>
                  </a:moveTo>
                  <a:cubicBezTo>
                    <a:pt x="2153" y="1247424"/>
                    <a:pt x="0" y="1245272"/>
                    <a:pt x="0" y="1242043"/>
                  </a:cubicBezTo>
                  <a:lnTo>
                    <a:pt x="0" y="1220517"/>
                  </a:lnTo>
                  <a:cubicBezTo>
                    <a:pt x="0" y="1217288"/>
                    <a:pt x="2153" y="1215135"/>
                    <a:pt x="5381" y="1215135"/>
                  </a:cubicBezTo>
                  <a:cubicBezTo>
                    <a:pt x="8610" y="1215135"/>
                    <a:pt x="10763" y="1217288"/>
                    <a:pt x="10763" y="1220517"/>
                  </a:cubicBezTo>
                  <a:lnTo>
                    <a:pt x="10763" y="1242043"/>
                  </a:lnTo>
                  <a:cubicBezTo>
                    <a:pt x="10763" y="1245272"/>
                    <a:pt x="8610" y="1247424"/>
                    <a:pt x="5381" y="1247424"/>
                  </a:cubicBezTo>
                  <a:close/>
                  <a:moveTo>
                    <a:pt x="5381" y="1204372"/>
                  </a:moveTo>
                  <a:cubicBezTo>
                    <a:pt x="2153" y="1204372"/>
                    <a:pt x="0" y="1202220"/>
                    <a:pt x="0" y="1198991"/>
                  </a:cubicBezTo>
                  <a:lnTo>
                    <a:pt x="0" y="1177465"/>
                  </a:lnTo>
                  <a:cubicBezTo>
                    <a:pt x="0" y="1174236"/>
                    <a:pt x="2153" y="1172084"/>
                    <a:pt x="5381" y="1172084"/>
                  </a:cubicBezTo>
                  <a:cubicBezTo>
                    <a:pt x="8610" y="1172084"/>
                    <a:pt x="10763" y="1174236"/>
                    <a:pt x="10763" y="1177465"/>
                  </a:cubicBezTo>
                  <a:lnTo>
                    <a:pt x="10763" y="1198991"/>
                  </a:lnTo>
                  <a:cubicBezTo>
                    <a:pt x="10763" y="1202220"/>
                    <a:pt x="8610" y="1204372"/>
                    <a:pt x="5381" y="1204372"/>
                  </a:cubicBezTo>
                  <a:close/>
                  <a:moveTo>
                    <a:pt x="5381" y="1161321"/>
                  </a:moveTo>
                  <a:cubicBezTo>
                    <a:pt x="2153" y="1161321"/>
                    <a:pt x="0" y="1159168"/>
                    <a:pt x="0" y="1155939"/>
                  </a:cubicBezTo>
                  <a:lnTo>
                    <a:pt x="0" y="1134413"/>
                  </a:lnTo>
                  <a:cubicBezTo>
                    <a:pt x="0" y="1131184"/>
                    <a:pt x="2153" y="1129032"/>
                    <a:pt x="5381" y="1129032"/>
                  </a:cubicBezTo>
                  <a:cubicBezTo>
                    <a:pt x="8610" y="1129032"/>
                    <a:pt x="10763" y="1131184"/>
                    <a:pt x="10763" y="1134413"/>
                  </a:cubicBezTo>
                  <a:lnTo>
                    <a:pt x="10763" y="1155939"/>
                  </a:lnTo>
                  <a:cubicBezTo>
                    <a:pt x="10763" y="1158092"/>
                    <a:pt x="8610" y="1161321"/>
                    <a:pt x="5381" y="1161321"/>
                  </a:cubicBezTo>
                  <a:close/>
                  <a:moveTo>
                    <a:pt x="5381" y="1117193"/>
                  </a:moveTo>
                  <a:cubicBezTo>
                    <a:pt x="2153" y="1117193"/>
                    <a:pt x="0" y="1115040"/>
                    <a:pt x="0" y="1111811"/>
                  </a:cubicBezTo>
                  <a:lnTo>
                    <a:pt x="0" y="1090285"/>
                  </a:lnTo>
                  <a:cubicBezTo>
                    <a:pt x="0" y="1087056"/>
                    <a:pt x="2153" y="1084904"/>
                    <a:pt x="5381" y="1084904"/>
                  </a:cubicBezTo>
                  <a:cubicBezTo>
                    <a:pt x="8610" y="1084904"/>
                    <a:pt x="10763" y="1087056"/>
                    <a:pt x="10763" y="1090285"/>
                  </a:cubicBezTo>
                  <a:lnTo>
                    <a:pt x="10763" y="1111811"/>
                  </a:lnTo>
                  <a:cubicBezTo>
                    <a:pt x="10763" y="1115040"/>
                    <a:pt x="8610" y="1117193"/>
                    <a:pt x="5381" y="1117193"/>
                  </a:cubicBezTo>
                  <a:close/>
                  <a:moveTo>
                    <a:pt x="5381" y="1074141"/>
                  </a:moveTo>
                  <a:cubicBezTo>
                    <a:pt x="2153" y="1074141"/>
                    <a:pt x="0" y="1071988"/>
                    <a:pt x="0" y="1068759"/>
                  </a:cubicBezTo>
                  <a:lnTo>
                    <a:pt x="0" y="1047233"/>
                  </a:lnTo>
                  <a:cubicBezTo>
                    <a:pt x="0" y="1044005"/>
                    <a:pt x="2153" y="1041852"/>
                    <a:pt x="5381" y="1041852"/>
                  </a:cubicBezTo>
                  <a:cubicBezTo>
                    <a:pt x="8610" y="1041852"/>
                    <a:pt x="10763" y="1044005"/>
                    <a:pt x="10763" y="1047233"/>
                  </a:cubicBezTo>
                  <a:lnTo>
                    <a:pt x="10763" y="1068759"/>
                  </a:lnTo>
                  <a:cubicBezTo>
                    <a:pt x="10763" y="1071988"/>
                    <a:pt x="8610" y="1074141"/>
                    <a:pt x="5381" y="1074141"/>
                  </a:cubicBezTo>
                  <a:close/>
                  <a:moveTo>
                    <a:pt x="5381" y="1031089"/>
                  </a:moveTo>
                  <a:cubicBezTo>
                    <a:pt x="2153" y="1031089"/>
                    <a:pt x="0" y="1028937"/>
                    <a:pt x="0" y="1025708"/>
                  </a:cubicBezTo>
                  <a:lnTo>
                    <a:pt x="0" y="1004182"/>
                  </a:lnTo>
                  <a:cubicBezTo>
                    <a:pt x="0" y="1000953"/>
                    <a:pt x="2153" y="998800"/>
                    <a:pt x="5381" y="998800"/>
                  </a:cubicBezTo>
                  <a:cubicBezTo>
                    <a:pt x="8610" y="998800"/>
                    <a:pt x="10763" y="1000953"/>
                    <a:pt x="10763" y="1004182"/>
                  </a:cubicBezTo>
                  <a:lnTo>
                    <a:pt x="10763" y="1025708"/>
                  </a:lnTo>
                  <a:cubicBezTo>
                    <a:pt x="10763" y="1027860"/>
                    <a:pt x="8610" y="1031089"/>
                    <a:pt x="5381" y="1031089"/>
                  </a:cubicBezTo>
                  <a:close/>
                  <a:moveTo>
                    <a:pt x="5381" y="986961"/>
                  </a:moveTo>
                  <a:cubicBezTo>
                    <a:pt x="2153" y="986961"/>
                    <a:pt x="0" y="984808"/>
                    <a:pt x="0" y="981580"/>
                  </a:cubicBezTo>
                  <a:lnTo>
                    <a:pt x="0" y="960054"/>
                  </a:lnTo>
                  <a:cubicBezTo>
                    <a:pt x="0" y="956825"/>
                    <a:pt x="2153" y="954672"/>
                    <a:pt x="5381" y="954672"/>
                  </a:cubicBezTo>
                  <a:cubicBezTo>
                    <a:pt x="8610" y="954672"/>
                    <a:pt x="10763" y="956825"/>
                    <a:pt x="10763" y="960054"/>
                  </a:cubicBezTo>
                  <a:lnTo>
                    <a:pt x="10763" y="981580"/>
                  </a:lnTo>
                  <a:cubicBezTo>
                    <a:pt x="10763" y="984808"/>
                    <a:pt x="8610" y="986961"/>
                    <a:pt x="5381" y="986961"/>
                  </a:cubicBezTo>
                  <a:close/>
                  <a:moveTo>
                    <a:pt x="5381" y="943909"/>
                  </a:moveTo>
                  <a:cubicBezTo>
                    <a:pt x="2153" y="943909"/>
                    <a:pt x="0" y="941757"/>
                    <a:pt x="0" y="938528"/>
                  </a:cubicBezTo>
                  <a:lnTo>
                    <a:pt x="0" y="917002"/>
                  </a:lnTo>
                  <a:cubicBezTo>
                    <a:pt x="0" y="913773"/>
                    <a:pt x="2153" y="911620"/>
                    <a:pt x="5381" y="911620"/>
                  </a:cubicBezTo>
                  <a:cubicBezTo>
                    <a:pt x="8610" y="911620"/>
                    <a:pt x="10763" y="913773"/>
                    <a:pt x="10763" y="917002"/>
                  </a:cubicBezTo>
                  <a:lnTo>
                    <a:pt x="10763" y="938528"/>
                  </a:lnTo>
                  <a:cubicBezTo>
                    <a:pt x="10763" y="941757"/>
                    <a:pt x="8610" y="943909"/>
                    <a:pt x="5381" y="943909"/>
                  </a:cubicBezTo>
                  <a:close/>
                  <a:moveTo>
                    <a:pt x="5381" y="900858"/>
                  </a:moveTo>
                  <a:cubicBezTo>
                    <a:pt x="2153" y="900858"/>
                    <a:pt x="0" y="898705"/>
                    <a:pt x="0" y="895476"/>
                  </a:cubicBezTo>
                  <a:lnTo>
                    <a:pt x="0" y="873950"/>
                  </a:lnTo>
                  <a:cubicBezTo>
                    <a:pt x="0" y="870721"/>
                    <a:pt x="2153" y="868569"/>
                    <a:pt x="5381" y="868569"/>
                  </a:cubicBezTo>
                  <a:cubicBezTo>
                    <a:pt x="8610" y="868569"/>
                    <a:pt x="10763" y="870721"/>
                    <a:pt x="10763" y="873950"/>
                  </a:cubicBezTo>
                  <a:lnTo>
                    <a:pt x="10763" y="895476"/>
                  </a:lnTo>
                  <a:cubicBezTo>
                    <a:pt x="10763" y="897629"/>
                    <a:pt x="8610" y="900858"/>
                    <a:pt x="5381" y="900858"/>
                  </a:cubicBezTo>
                  <a:close/>
                  <a:moveTo>
                    <a:pt x="5381" y="856730"/>
                  </a:moveTo>
                  <a:cubicBezTo>
                    <a:pt x="2153" y="856730"/>
                    <a:pt x="0" y="854577"/>
                    <a:pt x="0" y="851348"/>
                  </a:cubicBezTo>
                  <a:lnTo>
                    <a:pt x="0" y="829822"/>
                  </a:lnTo>
                  <a:cubicBezTo>
                    <a:pt x="0" y="826593"/>
                    <a:pt x="2153" y="824441"/>
                    <a:pt x="5381" y="824441"/>
                  </a:cubicBezTo>
                  <a:cubicBezTo>
                    <a:pt x="8610" y="824441"/>
                    <a:pt x="10763" y="826593"/>
                    <a:pt x="10763" y="829822"/>
                  </a:cubicBezTo>
                  <a:lnTo>
                    <a:pt x="10763" y="851348"/>
                  </a:lnTo>
                  <a:cubicBezTo>
                    <a:pt x="10763" y="854577"/>
                    <a:pt x="8610" y="856730"/>
                    <a:pt x="5381" y="856730"/>
                  </a:cubicBezTo>
                  <a:close/>
                  <a:moveTo>
                    <a:pt x="5381" y="813678"/>
                  </a:moveTo>
                  <a:cubicBezTo>
                    <a:pt x="2153" y="813678"/>
                    <a:pt x="0" y="811525"/>
                    <a:pt x="0" y="808296"/>
                  </a:cubicBezTo>
                  <a:lnTo>
                    <a:pt x="0" y="786770"/>
                  </a:lnTo>
                  <a:cubicBezTo>
                    <a:pt x="0" y="783542"/>
                    <a:pt x="2153" y="781389"/>
                    <a:pt x="5381" y="781389"/>
                  </a:cubicBezTo>
                  <a:cubicBezTo>
                    <a:pt x="8610" y="781389"/>
                    <a:pt x="10763" y="783542"/>
                    <a:pt x="10763" y="786770"/>
                  </a:cubicBezTo>
                  <a:lnTo>
                    <a:pt x="10763" y="808296"/>
                  </a:lnTo>
                  <a:cubicBezTo>
                    <a:pt x="10763" y="811525"/>
                    <a:pt x="8610" y="813678"/>
                    <a:pt x="5381" y="813678"/>
                  </a:cubicBezTo>
                  <a:close/>
                  <a:moveTo>
                    <a:pt x="5381" y="770626"/>
                  </a:moveTo>
                  <a:cubicBezTo>
                    <a:pt x="2153" y="770626"/>
                    <a:pt x="0" y="768473"/>
                    <a:pt x="0" y="765245"/>
                  </a:cubicBezTo>
                  <a:lnTo>
                    <a:pt x="0" y="743719"/>
                  </a:lnTo>
                  <a:cubicBezTo>
                    <a:pt x="0" y="740490"/>
                    <a:pt x="2153" y="738337"/>
                    <a:pt x="5381" y="738337"/>
                  </a:cubicBezTo>
                  <a:cubicBezTo>
                    <a:pt x="8610" y="738337"/>
                    <a:pt x="10763" y="740490"/>
                    <a:pt x="10763" y="743719"/>
                  </a:cubicBezTo>
                  <a:lnTo>
                    <a:pt x="10763" y="765245"/>
                  </a:lnTo>
                  <a:cubicBezTo>
                    <a:pt x="10763" y="767397"/>
                    <a:pt x="8610" y="770626"/>
                    <a:pt x="5381" y="770626"/>
                  </a:cubicBezTo>
                  <a:close/>
                  <a:moveTo>
                    <a:pt x="5381" y="726498"/>
                  </a:moveTo>
                  <a:cubicBezTo>
                    <a:pt x="2153" y="726498"/>
                    <a:pt x="0" y="724345"/>
                    <a:pt x="0" y="721117"/>
                  </a:cubicBezTo>
                  <a:lnTo>
                    <a:pt x="0" y="699591"/>
                  </a:lnTo>
                  <a:cubicBezTo>
                    <a:pt x="0" y="696362"/>
                    <a:pt x="2153" y="694209"/>
                    <a:pt x="5381" y="694209"/>
                  </a:cubicBezTo>
                  <a:cubicBezTo>
                    <a:pt x="8610" y="694209"/>
                    <a:pt x="10763" y="696362"/>
                    <a:pt x="10763" y="699591"/>
                  </a:cubicBezTo>
                  <a:lnTo>
                    <a:pt x="10763" y="721117"/>
                  </a:lnTo>
                  <a:cubicBezTo>
                    <a:pt x="10763" y="724345"/>
                    <a:pt x="8610" y="726498"/>
                    <a:pt x="5381" y="726498"/>
                  </a:cubicBezTo>
                  <a:close/>
                  <a:moveTo>
                    <a:pt x="5381" y="683446"/>
                  </a:moveTo>
                  <a:cubicBezTo>
                    <a:pt x="2153" y="683446"/>
                    <a:pt x="0" y="681294"/>
                    <a:pt x="0" y="678065"/>
                  </a:cubicBezTo>
                  <a:lnTo>
                    <a:pt x="0" y="656539"/>
                  </a:lnTo>
                  <a:cubicBezTo>
                    <a:pt x="0" y="653310"/>
                    <a:pt x="2153" y="651158"/>
                    <a:pt x="5381" y="651158"/>
                  </a:cubicBezTo>
                  <a:cubicBezTo>
                    <a:pt x="8610" y="651158"/>
                    <a:pt x="10763" y="653310"/>
                    <a:pt x="10763" y="656539"/>
                  </a:cubicBezTo>
                  <a:lnTo>
                    <a:pt x="10763" y="678065"/>
                  </a:lnTo>
                  <a:cubicBezTo>
                    <a:pt x="10763" y="681294"/>
                    <a:pt x="8610" y="683446"/>
                    <a:pt x="5381" y="683446"/>
                  </a:cubicBezTo>
                  <a:close/>
                  <a:moveTo>
                    <a:pt x="5381" y="640395"/>
                  </a:moveTo>
                  <a:cubicBezTo>
                    <a:pt x="2153" y="640395"/>
                    <a:pt x="0" y="638242"/>
                    <a:pt x="0" y="635013"/>
                  </a:cubicBezTo>
                  <a:lnTo>
                    <a:pt x="0" y="613487"/>
                  </a:lnTo>
                  <a:cubicBezTo>
                    <a:pt x="0" y="610258"/>
                    <a:pt x="2153" y="608106"/>
                    <a:pt x="5381" y="608106"/>
                  </a:cubicBezTo>
                  <a:cubicBezTo>
                    <a:pt x="8610" y="608106"/>
                    <a:pt x="10763" y="610258"/>
                    <a:pt x="10763" y="613487"/>
                  </a:cubicBezTo>
                  <a:lnTo>
                    <a:pt x="10763" y="635013"/>
                  </a:lnTo>
                  <a:cubicBezTo>
                    <a:pt x="10763" y="637166"/>
                    <a:pt x="8610" y="640395"/>
                    <a:pt x="5381" y="640395"/>
                  </a:cubicBezTo>
                  <a:close/>
                  <a:moveTo>
                    <a:pt x="5381" y="596267"/>
                  </a:moveTo>
                  <a:cubicBezTo>
                    <a:pt x="2153" y="596267"/>
                    <a:pt x="0" y="594114"/>
                    <a:pt x="0" y="590885"/>
                  </a:cubicBezTo>
                  <a:lnTo>
                    <a:pt x="0" y="569359"/>
                  </a:lnTo>
                  <a:cubicBezTo>
                    <a:pt x="0" y="566130"/>
                    <a:pt x="2153" y="563978"/>
                    <a:pt x="5381" y="563978"/>
                  </a:cubicBezTo>
                  <a:cubicBezTo>
                    <a:pt x="8610" y="563978"/>
                    <a:pt x="10763" y="566130"/>
                    <a:pt x="10763" y="569359"/>
                  </a:cubicBezTo>
                  <a:lnTo>
                    <a:pt x="10763" y="590885"/>
                  </a:lnTo>
                  <a:cubicBezTo>
                    <a:pt x="10763" y="594114"/>
                    <a:pt x="8610" y="596267"/>
                    <a:pt x="5381" y="596267"/>
                  </a:cubicBezTo>
                  <a:close/>
                  <a:moveTo>
                    <a:pt x="5381" y="553215"/>
                  </a:moveTo>
                  <a:cubicBezTo>
                    <a:pt x="2153" y="553215"/>
                    <a:pt x="0" y="551062"/>
                    <a:pt x="0" y="547833"/>
                  </a:cubicBezTo>
                  <a:lnTo>
                    <a:pt x="0" y="526307"/>
                  </a:lnTo>
                  <a:cubicBezTo>
                    <a:pt x="0" y="523079"/>
                    <a:pt x="2153" y="520926"/>
                    <a:pt x="5381" y="520926"/>
                  </a:cubicBezTo>
                  <a:cubicBezTo>
                    <a:pt x="8610" y="520926"/>
                    <a:pt x="10763" y="523079"/>
                    <a:pt x="10763" y="526307"/>
                  </a:cubicBezTo>
                  <a:lnTo>
                    <a:pt x="10763" y="547833"/>
                  </a:lnTo>
                  <a:cubicBezTo>
                    <a:pt x="10763" y="551062"/>
                    <a:pt x="8610" y="553215"/>
                    <a:pt x="5381" y="553215"/>
                  </a:cubicBezTo>
                  <a:close/>
                  <a:moveTo>
                    <a:pt x="5381" y="510163"/>
                  </a:moveTo>
                  <a:cubicBezTo>
                    <a:pt x="2153" y="510163"/>
                    <a:pt x="0" y="508010"/>
                    <a:pt x="0" y="504782"/>
                  </a:cubicBezTo>
                  <a:lnTo>
                    <a:pt x="0" y="483256"/>
                  </a:lnTo>
                  <a:cubicBezTo>
                    <a:pt x="0" y="480027"/>
                    <a:pt x="2153" y="477874"/>
                    <a:pt x="5381" y="477874"/>
                  </a:cubicBezTo>
                  <a:cubicBezTo>
                    <a:pt x="8610" y="477874"/>
                    <a:pt x="10763" y="480027"/>
                    <a:pt x="10763" y="483256"/>
                  </a:cubicBezTo>
                  <a:lnTo>
                    <a:pt x="10763" y="504782"/>
                  </a:lnTo>
                  <a:cubicBezTo>
                    <a:pt x="10763" y="506934"/>
                    <a:pt x="8610" y="510163"/>
                    <a:pt x="5381" y="510163"/>
                  </a:cubicBezTo>
                  <a:close/>
                  <a:moveTo>
                    <a:pt x="5381" y="466035"/>
                  </a:moveTo>
                  <a:cubicBezTo>
                    <a:pt x="2153" y="466035"/>
                    <a:pt x="0" y="463882"/>
                    <a:pt x="0" y="460654"/>
                  </a:cubicBezTo>
                  <a:lnTo>
                    <a:pt x="0" y="439128"/>
                  </a:lnTo>
                  <a:cubicBezTo>
                    <a:pt x="0" y="435899"/>
                    <a:pt x="2153" y="433746"/>
                    <a:pt x="5381" y="433746"/>
                  </a:cubicBezTo>
                  <a:cubicBezTo>
                    <a:pt x="8610" y="433746"/>
                    <a:pt x="10763" y="435899"/>
                    <a:pt x="10763" y="439128"/>
                  </a:cubicBezTo>
                  <a:lnTo>
                    <a:pt x="10763" y="460654"/>
                  </a:lnTo>
                  <a:cubicBezTo>
                    <a:pt x="10763" y="463882"/>
                    <a:pt x="8610" y="466035"/>
                    <a:pt x="5381" y="466035"/>
                  </a:cubicBezTo>
                  <a:close/>
                  <a:moveTo>
                    <a:pt x="5381" y="422983"/>
                  </a:moveTo>
                  <a:cubicBezTo>
                    <a:pt x="2153" y="422983"/>
                    <a:pt x="0" y="420831"/>
                    <a:pt x="0" y="417602"/>
                  </a:cubicBezTo>
                  <a:lnTo>
                    <a:pt x="0" y="396076"/>
                  </a:lnTo>
                  <a:cubicBezTo>
                    <a:pt x="0" y="392847"/>
                    <a:pt x="2153" y="390695"/>
                    <a:pt x="5381" y="390695"/>
                  </a:cubicBezTo>
                  <a:cubicBezTo>
                    <a:pt x="8610" y="390695"/>
                    <a:pt x="10763" y="392847"/>
                    <a:pt x="10763" y="396076"/>
                  </a:cubicBezTo>
                  <a:lnTo>
                    <a:pt x="10763" y="417602"/>
                  </a:lnTo>
                  <a:cubicBezTo>
                    <a:pt x="10763" y="420831"/>
                    <a:pt x="8610" y="422983"/>
                    <a:pt x="5381" y="422983"/>
                  </a:cubicBezTo>
                  <a:close/>
                  <a:moveTo>
                    <a:pt x="5381" y="379932"/>
                  </a:moveTo>
                  <a:cubicBezTo>
                    <a:pt x="2153" y="379932"/>
                    <a:pt x="0" y="377779"/>
                    <a:pt x="0" y="374550"/>
                  </a:cubicBezTo>
                  <a:lnTo>
                    <a:pt x="0" y="353024"/>
                  </a:lnTo>
                  <a:cubicBezTo>
                    <a:pt x="0" y="349795"/>
                    <a:pt x="2153" y="347643"/>
                    <a:pt x="5381" y="347643"/>
                  </a:cubicBezTo>
                  <a:cubicBezTo>
                    <a:pt x="8610" y="347643"/>
                    <a:pt x="10763" y="349795"/>
                    <a:pt x="10763" y="353024"/>
                  </a:cubicBezTo>
                  <a:lnTo>
                    <a:pt x="10763" y="374550"/>
                  </a:lnTo>
                  <a:cubicBezTo>
                    <a:pt x="10763" y="376703"/>
                    <a:pt x="8610" y="379932"/>
                    <a:pt x="5381" y="379932"/>
                  </a:cubicBezTo>
                  <a:close/>
                  <a:moveTo>
                    <a:pt x="5381" y="335804"/>
                  </a:moveTo>
                  <a:cubicBezTo>
                    <a:pt x="2153" y="335804"/>
                    <a:pt x="0" y="333651"/>
                    <a:pt x="0" y="330422"/>
                  </a:cubicBezTo>
                  <a:lnTo>
                    <a:pt x="0" y="308896"/>
                  </a:lnTo>
                  <a:cubicBezTo>
                    <a:pt x="0" y="305667"/>
                    <a:pt x="2153" y="303515"/>
                    <a:pt x="5381" y="303515"/>
                  </a:cubicBezTo>
                  <a:cubicBezTo>
                    <a:pt x="8610" y="303515"/>
                    <a:pt x="10763" y="305667"/>
                    <a:pt x="10763" y="308896"/>
                  </a:cubicBezTo>
                  <a:lnTo>
                    <a:pt x="10763" y="330422"/>
                  </a:lnTo>
                  <a:cubicBezTo>
                    <a:pt x="10763" y="333651"/>
                    <a:pt x="8610" y="335804"/>
                    <a:pt x="5381" y="335804"/>
                  </a:cubicBezTo>
                  <a:close/>
                  <a:moveTo>
                    <a:pt x="5381" y="292752"/>
                  </a:moveTo>
                  <a:cubicBezTo>
                    <a:pt x="2153" y="292752"/>
                    <a:pt x="0" y="290599"/>
                    <a:pt x="0" y="287370"/>
                  </a:cubicBezTo>
                  <a:lnTo>
                    <a:pt x="0" y="265844"/>
                  </a:lnTo>
                  <a:cubicBezTo>
                    <a:pt x="0" y="262616"/>
                    <a:pt x="2153" y="260463"/>
                    <a:pt x="5381" y="260463"/>
                  </a:cubicBezTo>
                  <a:cubicBezTo>
                    <a:pt x="8610" y="260463"/>
                    <a:pt x="10763" y="262616"/>
                    <a:pt x="10763" y="265844"/>
                  </a:cubicBezTo>
                  <a:lnTo>
                    <a:pt x="10763" y="287370"/>
                  </a:lnTo>
                  <a:cubicBezTo>
                    <a:pt x="10763" y="290599"/>
                    <a:pt x="8610" y="292752"/>
                    <a:pt x="5381" y="292752"/>
                  </a:cubicBezTo>
                  <a:close/>
                  <a:moveTo>
                    <a:pt x="5381" y="249700"/>
                  </a:moveTo>
                  <a:cubicBezTo>
                    <a:pt x="2153" y="249700"/>
                    <a:pt x="0" y="247548"/>
                    <a:pt x="0" y="244319"/>
                  </a:cubicBezTo>
                  <a:lnTo>
                    <a:pt x="0" y="222793"/>
                  </a:lnTo>
                  <a:cubicBezTo>
                    <a:pt x="0" y="219564"/>
                    <a:pt x="2153" y="217411"/>
                    <a:pt x="5381" y="217411"/>
                  </a:cubicBezTo>
                  <a:cubicBezTo>
                    <a:pt x="8610" y="217411"/>
                    <a:pt x="10763" y="219564"/>
                    <a:pt x="10763" y="222793"/>
                  </a:cubicBezTo>
                  <a:lnTo>
                    <a:pt x="10763" y="244319"/>
                  </a:lnTo>
                  <a:cubicBezTo>
                    <a:pt x="10763" y="246471"/>
                    <a:pt x="8610" y="249700"/>
                    <a:pt x="5381" y="249700"/>
                  </a:cubicBezTo>
                  <a:close/>
                  <a:moveTo>
                    <a:pt x="5381" y="205572"/>
                  </a:moveTo>
                  <a:cubicBezTo>
                    <a:pt x="2153" y="205572"/>
                    <a:pt x="0" y="203419"/>
                    <a:pt x="0" y="200191"/>
                  </a:cubicBezTo>
                  <a:lnTo>
                    <a:pt x="0" y="178665"/>
                  </a:lnTo>
                  <a:cubicBezTo>
                    <a:pt x="0" y="175436"/>
                    <a:pt x="2153" y="173283"/>
                    <a:pt x="5381" y="173283"/>
                  </a:cubicBezTo>
                  <a:cubicBezTo>
                    <a:pt x="8610" y="173283"/>
                    <a:pt x="10763" y="175436"/>
                    <a:pt x="10763" y="178665"/>
                  </a:cubicBezTo>
                  <a:lnTo>
                    <a:pt x="10763" y="200191"/>
                  </a:lnTo>
                  <a:cubicBezTo>
                    <a:pt x="10763" y="203419"/>
                    <a:pt x="8610" y="205572"/>
                    <a:pt x="5381" y="205572"/>
                  </a:cubicBezTo>
                  <a:close/>
                  <a:moveTo>
                    <a:pt x="5381" y="162520"/>
                  </a:moveTo>
                  <a:cubicBezTo>
                    <a:pt x="2153" y="162520"/>
                    <a:pt x="0" y="160368"/>
                    <a:pt x="0" y="157139"/>
                  </a:cubicBezTo>
                  <a:lnTo>
                    <a:pt x="0" y="135613"/>
                  </a:lnTo>
                  <a:cubicBezTo>
                    <a:pt x="0" y="132384"/>
                    <a:pt x="2153" y="130232"/>
                    <a:pt x="5381" y="130232"/>
                  </a:cubicBezTo>
                  <a:cubicBezTo>
                    <a:pt x="8610" y="130232"/>
                    <a:pt x="10763" y="132384"/>
                    <a:pt x="10763" y="135613"/>
                  </a:cubicBezTo>
                  <a:lnTo>
                    <a:pt x="10763" y="157139"/>
                  </a:lnTo>
                  <a:cubicBezTo>
                    <a:pt x="10763" y="160368"/>
                    <a:pt x="8610" y="162520"/>
                    <a:pt x="5381" y="162520"/>
                  </a:cubicBezTo>
                  <a:close/>
                  <a:moveTo>
                    <a:pt x="5381" y="119469"/>
                  </a:moveTo>
                  <a:cubicBezTo>
                    <a:pt x="2153" y="119469"/>
                    <a:pt x="0" y="117316"/>
                    <a:pt x="0" y="114087"/>
                  </a:cubicBezTo>
                  <a:lnTo>
                    <a:pt x="0" y="92561"/>
                  </a:lnTo>
                  <a:cubicBezTo>
                    <a:pt x="0" y="89332"/>
                    <a:pt x="2153" y="87180"/>
                    <a:pt x="5381" y="87180"/>
                  </a:cubicBezTo>
                  <a:cubicBezTo>
                    <a:pt x="8610" y="87180"/>
                    <a:pt x="10763" y="89332"/>
                    <a:pt x="10763" y="92561"/>
                  </a:cubicBezTo>
                  <a:lnTo>
                    <a:pt x="10763" y="114087"/>
                  </a:lnTo>
                  <a:cubicBezTo>
                    <a:pt x="10763" y="116240"/>
                    <a:pt x="8610" y="119469"/>
                    <a:pt x="5381" y="119469"/>
                  </a:cubicBezTo>
                  <a:close/>
                  <a:moveTo>
                    <a:pt x="5381" y="75341"/>
                  </a:moveTo>
                  <a:cubicBezTo>
                    <a:pt x="2153" y="75341"/>
                    <a:pt x="0" y="73188"/>
                    <a:pt x="0" y="69959"/>
                  </a:cubicBezTo>
                  <a:lnTo>
                    <a:pt x="0" y="48433"/>
                  </a:lnTo>
                  <a:cubicBezTo>
                    <a:pt x="0" y="45204"/>
                    <a:pt x="2153" y="43052"/>
                    <a:pt x="5381" y="43052"/>
                  </a:cubicBezTo>
                  <a:cubicBezTo>
                    <a:pt x="8610" y="43052"/>
                    <a:pt x="10763" y="45204"/>
                    <a:pt x="10763" y="48433"/>
                  </a:cubicBezTo>
                  <a:lnTo>
                    <a:pt x="10763" y="69959"/>
                  </a:lnTo>
                  <a:cubicBezTo>
                    <a:pt x="10763" y="73188"/>
                    <a:pt x="8610" y="75341"/>
                    <a:pt x="5381" y="75341"/>
                  </a:cubicBezTo>
                  <a:close/>
                  <a:moveTo>
                    <a:pt x="5381" y="32289"/>
                  </a:moveTo>
                  <a:cubicBezTo>
                    <a:pt x="2153" y="32289"/>
                    <a:pt x="0" y="30136"/>
                    <a:pt x="0" y="26907"/>
                  </a:cubicBezTo>
                  <a:lnTo>
                    <a:pt x="0" y="5382"/>
                  </a:lnTo>
                  <a:cubicBezTo>
                    <a:pt x="0" y="2153"/>
                    <a:pt x="2153" y="0"/>
                    <a:pt x="5381" y="0"/>
                  </a:cubicBezTo>
                  <a:cubicBezTo>
                    <a:pt x="8610" y="0"/>
                    <a:pt x="10763" y="2153"/>
                    <a:pt x="10763" y="5382"/>
                  </a:cubicBezTo>
                  <a:lnTo>
                    <a:pt x="10763" y="26907"/>
                  </a:lnTo>
                  <a:cubicBezTo>
                    <a:pt x="10763" y="30136"/>
                    <a:pt x="8610" y="32289"/>
                    <a:pt x="5381" y="32289"/>
                  </a:cubicBezTo>
                  <a:close/>
                </a:path>
              </a:pathLst>
            </a:custGeom>
            <a:solidFill>
              <a:srgbClr val="FFFFFF"/>
            </a:solidFill>
            <a:ln w="107616"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CC0C2581-AA7E-4131-B3F9-6AB312B653F4}"/>
                </a:ext>
              </a:extLst>
            </p:cNvPr>
            <p:cNvSpPr/>
            <p:nvPr/>
          </p:nvSpPr>
          <p:spPr>
            <a:xfrm>
              <a:off x="5444842" y="2104082"/>
              <a:ext cx="10762" cy="21525"/>
            </a:xfrm>
            <a:custGeom>
              <a:avLst/>
              <a:gdLst>
                <a:gd name="connsiteX0" fmla="*/ 5381 w 10762"/>
                <a:gd name="connsiteY0" fmla="*/ 21526 h 21525"/>
                <a:gd name="connsiteX1" fmla="*/ 0 w 10762"/>
                <a:gd name="connsiteY1" fmla="*/ 16144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4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4"/>
                  </a:cubicBezTo>
                  <a:lnTo>
                    <a:pt x="0" y="5381"/>
                  </a:lnTo>
                  <a:cubicBezTo>
                    <a:pt x="0" y="2152"/>
                    <a:pt x="2153" y="0"/>
                    <a:pt x="5381" y="0"/>
                  </a:cubicBezTo>
                  <a:cubicBezTo>
                    <a:pt x="8610" y="0"/>
                    <a:pt x="10763" y="2152"/>
                    <a:pt x="10763" y="5381"/>
                  </a:cubicBezTo>
                  <a:lnTo>
                    <a:pt x="10763" y="16144"/>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grpSp>
      <p:grpSp>
        <p:nvGrpSpPr>
          <p:cNvPr id="54" name="Graphic 1">
            <a:extLst>
              <a:ext uri="{FF2B5EF4-FFF2-40B4-BE49-F238E27FC236}">
                <a16:creationId xmlns:a16="http://schemas.microsoft.com/office/drawing/2014/main" id="{22EE3050-36F2-4CF5-89DD-DB28F166EAED}"/>
              </a:ext>
            </a:extLst>
          </p:cNvPr>
          <p:cNvGrpSpPr/>
          <p:nvPr userDrawn="1"/>
        </p:nvGrpSpPr>
        <p:grpSpPr>
          <a:xfrm>
            <a:off x="7764781" y="3802380"/>
            <a:ext cx="15239" cy="1920239"/>
            <a:chOff x="5444842" y="3987596"/>
            <a:chExt cx="10762" cy="1356129"/>
          </a:xfrm>
          <a:solidFill>
            <a:srgbClr val="FFFFFF"/>
          </a:solidFill>
        </p:grpSpPr>
        <p:sp>
          <p:nvSpPr>
            <p:cNvPr id="55" name="Freeform: Shape 54">
              <a:extLst>
                <a:ext uri="{FF2B5EF4-FFF2-40B4-BE49-F238E27FC236}">
                  <a16:creationId xmlns:a16="http://schemas.microsoft.com/office/drawing/2014/main" id="{9121B5B8-7E2E-4736-8828-2D0C9A34B127}"/>
                </a:ext>
              </a:extLst>
            </p:cNvPr>
            <p:cNvSpPr/>
            <p:nvPr/>
          </p:nvSpPr>
          <p:spPr>
            <a:xfrm>
              <a:off x="5444842" y="5322200"/>
              <a:ext cx="10762" cy="21525"/>
            </a:xfrm>
            <a:custGeom>
              <a:avLst/>
              <a:gdLst>
                <a:gd name="connsiteX0" fmla="*/ 5381 w 10762"/>
                <a:gd name="connsiteY0" fmla="*/ 21526 h 21525"/>
                <a:gd name="connsiteX1" fmla="*/ 0 w 10762"/>
                <a:gd name="connsiteY1" fmla="*/ 16145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1"/>
                  </a:lnTo>
                  <a:cubicBezTo>
                    <a:pt x="0" y="2153"/>
                    <a:pt x="2153" y="0"/>
                    <a:pt x="5381" y="0"/>
                  </a:cubicBezTo>
                  <a:cubicBezTo>
                    <a:pt x="8610" y="0"/>
                    <a:pt x="10763" y="2153"/>
                    <a:pt x="10763" y="5381"/>
                  </a:cubicBezTo>
                  <a:lnTo>
                    <a:pt x="10763" y="16145"/>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15E7364-A460-4689-9B43-626AE8DAFAA2}"/>
                </a:ext>
              </a:extLst>
            </p:cNvPr>
            <p:cNvSpPr/>
            <p:nvPr/>
          </p:nvSpPr>
          <p:spPr>
            <a:xfrm>
              <a:off x="5444842" y="4019885"/>
              <a:ext cx="10762" cy="1291552"/>
            </a:xfrm>
            <a:custGeom>
              <a:avLst/>
              <a:gdLst>
                <a:gd name="connsiteX0" fmla="*/ 5381 w 10762"/>
                <a:gd name="connsiteY0" fmla="*/ 1291552 h 1291552"/>
                <a:gd name="connsiteX1" fmla="*/ 0 w 10762"/>
                <a:gd name="connsiteY1" fmla="*/ 1286170 h 1291552"/>
                <a:gd name="connsiteX2" fmla="*/ 0 w 10762"/>
                <a:gd name="connsiteY2" fmla="*/ 1264645 h 1291552"/>
                <a:gd name="connsiteX3" fmla="*/ 5381 w 10762"/>
                <a:gd name="connsiteY3" fmla="*/ 1259263 h 1291552"/>
                <a:gd name="connsiteX4" fmla="*/ 10763 w 10762"/>
                <a:gd name="connsiteY4" fmla="*/ 1264645 h 1291552"/>
                <a:gd name="connsiteX5" fmla="*/ 10763 w 10762"/>
                <a:gd name="connsiteY5" fmla="*/ 1286170 h 1291552"/>
                <a:gd name="connsiteX6" fmla="*/ 5381 w 10762"/>
                <a:gd name="connsiteY6" fmla="*/ 1291552 h 1291552"/>
                <a:gd name="connsiteX7" fmla="*/ 5381 w 10762"/>
                <a:gd name="connsiteY7" fmla="*/ 1247424 h 1291552"/>
                <a:gd name="connsiteX8" fmla="*/ 0 w 10762"/>
                <a:gd name="connsiteY8" fmla="*/ 1242042 h 1291552"/>
                <a:gd name="connsiteX9" fmla="*/ 0 w 10762"/>
                <a:gd name="connsiteY9" fmla="*/ 1220517 h 1291552"/>
                <a:gd name="connsiteX10" fmla="*/ 5381 w 10762"/>
                <a:gd name="connsiteY10" fmla="*/ 1215135 h 1291552"/>
                <a:gd name="connsiteX11" fmla="*/ 10763 w 10762"/>
                <a:gd name="connsiteY11" fmla="*/ 1220517 h 1291552"/>
                <a:gd name="connsiteX12" fmla="*/ 10763 w 10762"/>
                <a:gd name="connsiteY12" fmla="*/ 1242042 h 1291552"/>
                <a:gd name="connsiteX13" fmla="*/ 5381 w 10762"/>
                <a:gd name="connsiteY13" fmla="*/ 1247424 h 1291552"/>
                <a:gd name="connsiteX14" fmla="*/ 5381 w 10762"/>
                <a:gd name="connsiteY14" fmla="*/ 1204372 h 1291552"/>
                <a:gd name="connsiteX15" fmla="*/ 0 w 10762"/>
                <a:gd name="connsiteY15" fmla="*/ 1198991 h 1291552"/>
                <a:gd name="connsiteX16" fmla="*/ 0 w 10762"/>
                <a:gd name="connsiteY16" fmla="*/ 1177465 h 1291552"/>
                <a:gd name="connsiteX17" fmla="*/ 5381 w 10762"/>
                <a:gd name="connsiteY17" fmla="*/ 1172084 h 1291552"/>
                <a:gd name="connsiteX18" fmla="*/ 10763 w 10762"/>
                <a:gd name="connsiteY18" fmla="*/ 1177465 h 1291552"/>
                <a:gd name="connsiteX19" fmla="*/ 10763 w 10762"/>
                <a:gd name="connsiteY19" fmla="*/ 1198991 h 1291552"/>
                <a:gd name="connsiteX20" fmla="*/ 5381 w 10762"/>
                <a:gd name="connsiteY20" fmla="*/ 1204372 h 1291552"/>
                <a:gd name="connsiteX21" fmla="*/ 5381 w 10762"/>
                <a:gd name="connsiteY21" fmla="*/ 1161320 h 1291552"/>
                <a:gd name="connsiteX22" fmla="*/ 0 w 10762"/>
                <a:gd name="connsiteY22" fmla="*/ 1155939 h 1291552"/>
                <a:gd name="connsiteX23" fmla="*/ 0 w 10762"/>
                <a:gd name="connsiteY23" fmla="*/ 1134413 h 1291552"/>
                <a:gd name="connsiteX24" fmla="*/ 5381 w 10762"/>
                <a:gd name="connsiteY24" fmla="*/ 1129032 h 1291552"/>
                <a:gd name="connsiteX25" fmla="*/ 10763 w 10762"/>
                <a:gd name="connsiteY25" fmla="*/ 1134413 h 1291552"/>
                <a:gd name="connsiteX26" fmla="*/ 10763 w 10762"/>
                <a:gd name="connsiteY26" fmla="*/ 1155939 h 1291552"/>
                <a:gd name="connsiteX27" fmla="*/ 5381 w 10762"/>
                <a:gd name="connsiteY27" fmla="*/ 1161320 h 1291552"/>
                <a:gd name="connsiteX28" fmla="*/ 5381 w 10762"/>
                <a:gd name="connsiteY28" fmla="*/ 1117192 h 1291552"/>
                <a:gd name="connsiteX29" fmla="*/ 0 w 10762"/>
                <a:gd name="connsiteY29" fmla="*/ 1111811 h 1291552"/>
                <a:gd name="connsiteX30" fmla="*/ 0 w 10762"/>
                <a:gd name="connsiteY30" fmla="*/ 1090285 h 1291552"/>
                <a:gd name="connsiteX31" fmla="*/ 5381 w 10762"/>
                <a:gd name="connsiteY31" fmla="*/ 1084904 h 1291552"/>
                <a:gd name="connsiteX32" fmla="*/ 10763 w 10762"/>
                <a:gd name="connsiteY32" fmla="*/ 1090285 h 1291552"/>
                <a:gd name="connsiteX33" fmla="*/ 10763 w 10762"/>
                <a:gd name="connsiteY33" fmla="*/ 1111811 h 1291552"/>
                <a:gd name="connsiteX34" fmla="*/ 5381 w 10762"/>
                <a:gd name="connsiteY34" fmla="*/ 1117192 h 1291552"/>
                <a:gd name="connsiteX35" fmla="*/ 5381 w 10762"/>
                <a:gd name="connsiteY35" fmla="*/ 1074141 h 1291552"/>
                <a:gd name="connsiteX36" fmla="*/ 0 w 10762"/>
                <a:gd name="connsiteY36" fmla="*/ 1068759 h 1291552"/>
                <a:gd name="connsiteX37" fmla="*/ 0 w 10762"/>
                <a:gd name="connsiteY37" fmla="*/ 1047233 h 1291552"/>
                <a:gd name="connsiteX38" fmla="*/ 5381 w 10762"/>
                <a:gd name="connsiteY38" fmla="*/ 1041852 h 1291552"/>
                <a:gd name="connsiteX39" fmla="*/ 10763 w 10762"/>
                <a:gd name="connsiteY39" fmla="*/ 1047233 h 1291552"/>
                <a:gd name="connsiteX40" fmla="*/ 10763 w 10762"/>
                <a:gd name="connsiteY40" fmla="*/ 1068759 h 1291552"/>
                <a:gd name="connsiteX41" fmla="*/ 5381 w 10762"/>
                <a:gd name="connsiteY41" fmla="*/ 1074141 h 1291552"/>
                <a:gd name="connsiteX42" fmla="*/ 5381 w 10762"/>
                <a:gd name="connsiteY42" fmla="*/ 1031089 h 1291552"/>
                <a:gd name="connsiteX43" fmla="*/ 0 w 10762"/>
                <a:gd name="connsiteY43" fmla="*/ 1025708 h 1291552"/>
                <a:gd name="connsiteX44" fmla="*/ 0 w 10762"/>
                <a:gd name="connsiteY44" fmla="*/ 1004182 h 1291552"/>
                <a:gd name="connsiteX45" fmla="*/ 5381 w 10762"/>
                <a:gd name="connsiteY45" fmla="*/ 998800 h 1291552"/>
                <a:gd name="connsiteX46" fmla="*/ 10763 w 10762"/>
                <a:gd name="connsiteY46" fmla="*/ 1004182 h 1291552"/>
                <a:gd name="connsiteX47" fmla="*/ 10763 w 10762"/>
                <a:gd name="connsiteY47" fmla="*/ 1025708 h 1291552"/>
                <a:gd name="connsiteX48" fmla="*/ 5381 w 10762"/>
                <a:gd name="connsiteY48" fmla="*/ 1031089 h 1291552"/>
                <a:gd name="connsiteX49" fmla="*/ 5381 w 10762"/>
                <a:gd name="connsiteY49" fmla="*/ 986961 h 1291552"/>
                <a:gd name="connsiteX50" fmla="*/ 0 w 10762"/>
                <a:gd name="connsiteY50" fmla="*/ 981580 h 1291552"/>
                <a:gd name="connsiteX51" fmla="*/ 0 w 10762"/>
                <a:gd name="connsiteY51" fmla="*/ 960054 h 1291552"/>
                <a:gd name="connsiteX52" fmla="*/ 5381 w 10762"/>
                <a:gd name="connsiteY52" fmla="*/ 954672 h 1291552"/>
                <a:gd name="connsiteX53" fmla="*/ 10763 w 10762"/>
                <a:gd name="connsiteY53" fmla="*/ 960054 h 1291552"/>
                <a:gd name="connsiteX54" fmla="*/ 10763 w 10762"/>
                <a:gd name="connsiteY54" fmla="*/ 981580 h 1291552"/>
                <a:gd name="connsiteX55" fmla="*/ 5381 w 10762"/>
                <a:gd name="connsiteY55" fmla="*/ 986961 h 1291552"/>
                <a:gd name="connsiteX56" fmla="*/ 5381 w 10762"/>
                <a:gd name="connsiteY56" fmla="*/ 943909 h 1291552"/>
                <a:gd name="connsiteX57" fmla="*/ 0 w 10762"/>
                <a:gd name="connsiteY57" fmla="*/ 938528 h 1291552"/>
                <a:gd name="connsiteX58" fmla="*/ 0 w 10762"/>
                <a:gd name="connsiteY58" fmla="*/ 917002 h 1291552"/>
                <a:gd name="connsiteX59" fmla="*/ 5381 w 10762"/>
                <a:gd name="connsiteY59" fmla="*/ 911620 h 1291552"/>
                <a:gd name="connsiteX60" fmla="*/ 10763 w 10762"/>
                <a:gd name="connsiteY60" fmla="*/ 917002 h 1291552"/>
                <a:gd name="connsiteX61" fmla="*/ 10763 w 10762"/>
                <a:gd name="connsiteY61" fmla="*/ 938528 h 1291552"/>
                <a:gd name="connsiteX62" fmla="*/ 5381 w 10762"/>
                <a:gd name="connsiteY62" fmla="*/ 943909 h 1291552"/>
                <a:gd name="connsiteX63" fmla="*/ 5381 w 10762"/>
                <a:gd name="connsiteY63" fmla="*/ 900858 h 1291552"/>
                <a:gd name="connsiteX64" fmla="*/ 0 w 10762"/>
                <a:gd name="connsiteY64" fmla="*/ 895476 h 1291552"/>
                <a:gd name="connsiteX65" fmla="*/ 0 w 10762"/>
                <a:gd name="connsiteY65" fmla="*/ 873950 h 1291552"/>
                <a:gd name="connsiteX66" fmla="*/ 5381 w 10762"/>
                <a:gd name="connsiteY66" fmla="*/ 868569 h 1291552"/>
                <a:gd name="connsiteX67" fmla="*/ 10763 w 10762"/>
                <a:gd name="connsiteY67" fmla="*/ 873950 h 1291552"/>
                <a:gd name="connsiteX68" fmla="*/ 10763 w 10762"/>
                <a:gd name="connsiteY68" fmla="*/ 895476 h 1291552"/>
                <a:gd name="connsiteX69" fmla="*/ 5381 w 10762"/>
                <a:gd name="connsiteY69" fmla="*/ 900858 h 1291552"/>
                <a:gd name="connsiteX70" fmla="*/ 5381 w 10762"/>
                <a:gd name="connsiteY70" fmla="*/ 856730 h 1291552"/>
                <a:gd name="connsiteX71" fmla="*/ 0 w 10762"/>
                <a:gd name="connsiteY71" fmla="*/ 851348 h 1291552"/>
                <a:gd name="connsiteX72" fmla="*/ 0 w 10762"/>
                <a:gd name="connsiteY72" fmla="*/ 829822 h 1291552"/>
                <a:gd name="connsiteX73" fmla="*/ 5381 w 10762"/>
                <a:gd name="connsiteY73" fmla="*/ 824441 h 1291552"/>
                <a:gd name="connsiteX74" fmla="*/ 10763 w 10762"/>
                <a:gd name="connsiteY74" fmla="*/ 829822 h 1291552"/>
                <a:gd name="connsiteX75" fmla="*/ 10763 w 10762"/>
                <a:gd name="connsiteY75" fmla="*/ 851348 h 1291552"/>
                <a:gd name="connsiteX76" fmla="*/ 5381 w 10762"/>
                <a:gd name="connsiteY76" fmla="*/ 856730 h 1291552"/>
                <a:gd name="connsiteX77" fmla="*/ 5381 w 10762"/>
                <a:gd name="connsiteY77" fmla="*/ 813678 h 1291552"/>
                <a:gd name="connsiteX78" fmla="*/ 0 w 10762"/>
                <a:gd name="connsiteY78" fmla="*/ 808296 h 1291552"/>
                <a:gd name="connsiteX79" fmla="*/ 0 w 10762"/>
                <a:gd name="connsiteY79" fmla="*/ 786770 h 1291552"/>
                <a:gd name="connsiteX80" fmla="*/ 5381 w 10762"/>
                <a:gd name="connsiteY80" fmla="*/ 781389 h 1291552"/>
                <a:gd name="connsiteX81" fmla="*/ 10763 w 10762"/>
                <a:gd name="connsiteY81" fmla="*/ 786770 h 1291552"/>
                <a:gd name="connsiteX82" fmla="*/ 10763 w 10762"/>
                <a:gd name="connsiteY82" fmla="*/ 808296 h 1291552"/>
                <a:gd name="connsiteX83" fmla="*/ 5381 w 10762"/>
                <a:gd name="connsiteY83" fmla="*/ 813678 h 1291552"/>
                <a:gd name="connsiteX84" fmla="*/ 5381 w 10762"/>
                <a:gd name="connsiteY84" fmla="*/ 770626 h 1291552"/>
                <a:gd name="connsiteX85" fmla="*/ 0 w 10762"/>
                <a:gd name="connsiteY85" fmla="*/ 765244 h 1291552"/>
                <a:gd name="connsiteX86" fmla="*/ 0 w 10762"/>
                <a:gd name="connsiteY86" fmla="*/ 743719 h 1291552"/>
                <a:gd name="connsiteX87" fmla="*/ 5381 w 10762"/>
                <a:gd name="connsiteY87" fmla="*/ 738337 h 1291552"/>
                <a:gd name="connsiteX88" fmla="*/ 10763 w 10762"/>
                <a:gd name="connsiteY88" fmla="*/ 743719 h 1291552"/>
                <a:gd name="connsiteX89" fmla="*/ 10763 w 10762"/>
                <a:gd name="connsiteY89" fmla="*/ 765244 h 1291552"/>
                <a:gd name="connsiteX90" fmla="*/ 5381 w 10762"/>
                <a:gd name="connsiteY90" fmla="*/ 770626 h 1291552"/>
                <a:gd name="connsiteX91" fmla="*/ 5381 w 10762"/>
                <a:gd name="connsiteY91" fmla="*/ 726498 h 1291552"/>
                <a:gd name="connsiteX92" fmla="*/ 0 w 10762"/>
                <a:gd name="connsiteY92" fmla="*/ 721116 h 1291552"/>
                <a:gd name="connsiteX93" fmla="*/ 0 w 10762"/>
                <a:gd name="connsiteY93" fmla="*/ 699591 h 1291552"/>
                <a:gd name="connsiteX94" fmla="*/ 5381 w 10762"/>
                <a:gd name="connsiteY94" fmla="*/ 694209 h 1291552"/>
                <a:gd name="connsiteX95" fmla="*/ 10763 w 10762"/>
                <a:gd name="connsiteY95" fmla="*/ 699591 h 1291552"/>
                <a:gd name="connsiteX96" fmla="*/ 10763 w 10762"/>
                <a:gd name="connsiteY96" fmla="*/ 721116 h 1291552"/>
                <a:gd name="connsiteX97" fmla="*/ 5381 w 10762"/>
                <a:gd name="connsiteY97" fmla="*/ 726498 h 1291552"/>
                <a:gd name="connsiteX98" fmla="*/ 5381 w 10762"/>
                <a:gd name="connsiteY98" fmla="*/ 683446 h 1291552"/>
                <a:gd name="connsiteX99" fmla="*/ 0 w 10762"/>
                <a:gd name="connsiteY99" fmla="*/ 678065 h 1291552"/>
                <a:gd name="connsiteX100" fmla="*/ 0 w 10762"/>
                <a:gd name="connsiteY100" fmla="*/ 656539 h 1291552"/>
                <a:gd name="connsiteX101" fmla="*/ 5381 w 10762"/>
                <a:gd name="connsiteY101" fmla="*/ 651157 h 1291552"/>
                <a:gd name="connsiteX102" fmla="*/ 10763 w 10762"/>
                <a:gd name="connsiteY102" fmla="*/ 656539 h 1291552"/>
                <a:gd name="connsiteX103" fmla="*/ 10763 w 10762"/>
                <a:gd name="connsiteY103" fmla="*/ 678065 h 1291552"/>
                <a:gd name="connsiteX104" fmla="*/ 5381 w 10762"/>
                <a:gd name="connsiteY104" fmla="*/ 683446 h 1291552"/>
                <a:gd name="connsiteX105" fmla="*/ 5381 w 10762"/>
                <a:gd name="connsiteY105" fmla="*/ 640394 h 1291552"/>
                <a:gd name="connsiteX106" fmla="*/ 0 w 10762"/>
                <a:gd name="connsiteY106" fmla="*/ 635013 h 1291552"/>
                <a:gd name="connsiteX107" fmla="*/ 0 w 10762"/>
                <a:gd name="connsiteY107" fmla="*/ 613487 h 1291552"/>
                <a:gd name="connsiteX108" fmla="*/ 5381 w 10762"/>
                <a:gd name="connsiteY108" fmla="*/ 608106 h 1291552"/>
                <a:gd name="connsiteX109" fmla="*/ 10763 w 10762"/>
                <a:gd name="connsiteY109" fmla="*/ 613487 h 1291552"/>
                <a:gd name="connsiteX110" fmla="*/ 10763 w 10762"/>
                <a:gd name="connsiteY110" fmla="*/ 635013 h 1291552"/>
                <a:gd name="connsiteX111" fmla="*/ 5381 w 10762"/>
                <a:gd name="connsiteY111" fmla="*/ 640394 h 1291552"/>
                <a:gd name="connsiteX112" fmla="*/ 5381 w 10762"/>
                <a:gd name="connsiteY112" fmla="*/ 596266 h 1291552"/>
                <a:gd name="connsiteX113" fmla="*/ 0 w 10762"/>
                <a:gd name="connsiteY113" fmla="*/ 590885 h 1291552"/>
                <a:gd name="connsiteX114" fmla="*/ 0 w 10762"/>
                <a:gd name="connsiteY114" fmla="*/ 569359 h 1291552"/>
                <a:gd name="connsiteX115" fmla="*/ 5381 w 10762"/>
                <a:gd name="connsiteY115" fmla="*/ 563978 h 1291552"/>
                <a:gd name="connsiteX116" fmla="*/ 10763 w 10762"/>
                <a:gd name="connsiteY116" fmla="*/ 569359 h 1291552"/>
                <a:gd name="connsiteX117" fmla="*/ 10763 w 10762"/>
                <a:gd name="connsiteY117" fmla="*/ 590885 h 1291552"/>
                <a:gd name="connsiteX118" fmla="*/ 5381 w 10762"/>
                <a:gd name="connsiteY118" fmla="*/ 596266 h 1291552"/>
                <a:gd name="connsiteX119" fmla="*/ 5381 w 10762"/>
                <a:gd name="connsiteY119" fmla="*/ 553215 h 1291552"/>
                <a:gd name="connsiteX120" fmla="*/ 0 w 10762"/>
                <a:gd name="connsiteY120" fmla="*/ 547833 h 1291552"/>
                <a:gd name="connsiteX121" fmla="*/ 0 w 10762"/>
                <a:gd name="connsiteY121" fmla="*/ 526307 h 1291552"/>
                <a:gd name="connsiteX122" fmla="*/ 5381 w 10762"/>
                <a:gd name="connsiteY122" fmla="*/ 520926 h 1291552"/>
                <a:gd name="connsiteX123" fmla="*/ 10763 w 10762"/>
                <a:gd name="connsiteY123" fmla="*/ 526307 h 1291552"/>
                <a:gd name="connsiteX124" fmla="*/ 10763 w 10762"/>
                <a:gd name="connsiteY124" fmla="*/ 547833 h 1291552"/>
                <a:gd name="connsiteX125" fmla="*/ 5381 w 10762"/>
                <a:gd name="connsiteY125" fmla="*/ 553215 h 1291552"/>
                <a:gd name="connsiteX126" fmla="*/ 5381 w 10762"/>
                <a:gd name="connsiteY126" fmla="*/ 510163 h 1291552"/>
                <a:gd name="connsiteX127" fmla="*/ 0 w 10762"/>
                <a:gd name="connsiteY127" fmla="*/ 504781 h 1291552"/>
                <a:gd name="connsiteX128" fmla="*/ 0 w 10762"/>
                <a:gd name="connsiteY128" fmla="*/ 483256 h 1291552"/>
                <a:gd name="connsiteX129" fmla="*/ 5381 w 10762"/>
                <a:gd name="connsiteY129" fmla="*/ 477874 h 1291552"/>
                <a:gd name="connsiteX130" fmla="*/ 10763 w 10762"/>
                <a:gd name="connsiteY130" fmla="*/ 483256 h 1291552"/>
                <a:gd name="connsiteX131" fmla="*/ 10763 w 10762"/>
                <a:gd name="connsiteY131" fmla="*/ 504781 h 1291552"/>
                <a:gd name="connsiteX132" fmla="*/ 5381 w 10762"/>
                <a:gd name="connsiteY132" fmla="*/ 510163 h 1291552"/>
                <a:gd name="connsiteX133" fmla="*/ 5381 w 10762"/>
                <a:gd name="connsiteY133" fmla="*/ 466035 h 1291552"/>
                <a:gd name="connsiteX134" fmla="*/ 0 w 10762"/>
                <a:gd name="connsiteY134" fmla="*/ 460653 h 1291552"/>
                <a:gd name="connsiteX135" fmla="*/ 0 w 10762"/>
                <a:gd name="connsiteY135" fmla="*/ 439128 h 1291552"/>
                <a:gd name="connsiteX136" fmla="*/ 5381 w 10762"/>
                <a:gd name="connsiteY136" fmla="*/ 433746 h 1291552"/>
                <a:gd name="connsiteX137" fmla="*/ 10763 w 10762"/>
                <a:gd name="connsiteY137" fmla="*/ 439128 h 1291552"/>
                <a:gd name="connsiteX138" fmla="*/ 10763 w 10762"/>
                <a:gd name="connsiteY138" fmla="*/ 460653 h 1291552"/>
                <a:gd name="connsiteX139" fmla="*/ 5381 w 10762"/>
                <a:gd name="connsiteY139" fmla="*/ 466035 h 1291552"/>
                <a:gd name="connsiteX140" fmla="*/ 5381 w 10762"/>
                <a:gd name="connsiteY140" fmla="*/ 422983 h 1291552"/>
                <a:gd name="connsiteX141" fmla="*/ 0 w 10762"/>
                <a:gd name="connsiteY141" fmla="*/ 417602 h 1291552"/>
                <a:gd name="connsiteX142" fmla="*/ 0 w 10762"/>
                <a:gd name="connsiteY142" fmla="*/ 396076 h 1291552"/>
                <a:gd name="connsiteX143" fmla="*/ 5381 w 10762"/>
                <a:gd name="connsiteY143" fmla="*/ 390694 h 1291552"/>
                <a:gd name="connsiteX144" fmla="*/ 10763 w 10762"/>
                <a:gd name="connsiteY144" fmla="*/ 396076 h 1291552"/>
                <a:gd name="connsiteX145" fmla="*/ 10763 w 10762"/>
                <a:gd name="connsiteY145" fmla="*/ 417602 h 1291552"/>
                <a:gd name="connsiteX146" fmla="*/ 5381 w 10762"/>
                <a:gd name="connsiteY146" fmla="*/ 422983 h 1291552"/>
                <a:gd name="connsiteX147" fmla="*/ 5381 w 10762"/>
                <a:gd name="connsiteY147" fmla="*/ 379931 h 1291552"/>
                <a:gd name="connsiteX148" fmla="*/ 0 w 10762"/>
                <a:gd name="connsiteY148" fmla="*/ 374550 h 1291552"/>
                <a:gd name="connsiteX149" fmla="*/ 0 w 10762"/>
                <a:gd name="connsiteY149" fmla="*/ 353024 h 1291552"/>
                <a:gd name="connsiteX150" fmla="*/ 5381 w 10762"/>
                <a:gd name="connsiteY150" fmla="*/ 347643 h 1291552"/>
                <a:gd name="connsiteX151" fmla="*/ 10763 w 10762"/>
                <a:gd name="connsiteY151" fmla="*/ 353024 h 1291552"/>
                <a:gd name="connsiteX152" fmla="*/ 10763 w 10762"/>
                <a:gd name="connsiteY152" fmla="*/ 374550 h 1291552"/>
                <a:gd name="connsiteX153" fmla="*/ 5381 w 10762"/>
                <a:gd name="connsiteY153" fmla="*/ 379931 h 1291552"/>
                <a:gd name="connsiteX154" fmla="*/ 5381 w 10762"/>
                <a:gd name="connsiteY154" fmla="*/ 335803 h 1291552"/>
                <a:gd name="connsiteX155" fmla="*/ 0 w 10762"/>
                <a:gd name="connsiteY155" fmla="*/ 330422 h 1291552"/>
                <a:gd name="connsiteX156" fmla="*/ 0 w 10762"/>
                <a:gd name="connsiteY156" fmla="*/ 308896 h 1291552"/>
                <a:gd name="connsiteX157" fmla="*/ 5381 w 10762"/>
                <a:gd name="connsiteY157" fmla="*/ 303515 h 1291552"/>
                <a:gd name="connsiteX158" fmla="*/ 10763 w 10762"/>
                <a:gd name="connsiteY158" fmla="*/ 308896 h 1291552"/>
                <a:gd name="connsiteX159" fmla="*/ 10763 w 10762"/>
                <a:gd name="connsiteY159" fmla="*/ 330422 h 1291552"/>
                <a:gd name="connsiteX160" fmla="*/ 5381 w 10762"/>
                <a:gd name="connsiteY160" fmla="*/ 335803 h 1291552"/>
                <a:gd name="connsiteX161" fmla="*/ 5381 w 10762"/>
                <a:gd name="connsiteY161" fmla="*/ 292752 h 1291552"/>
                <a:gd name="connsiteX162" fmla="*/ 0 w 10762"/>
                <a:gd name="connsiteY162" fmla="*/ 287370 h 1291552"/>
                <a:gd name="connsiteX163" fmla="*/ 0 w 10762"/>
                <a:gd name="connsiteY163" fmla="*/ 265844 h 1291552"/>
                <a:gd name="connsiteX164" fmla="*/ 5381 w 10762"/>
                <a:gd name="connsiteY164" fmla="*/ 260463 h 1291552"/>
                <a:gd name="connsiteX165" fmla="*/ 10763 w 10762"/>
                <a:gd name="connsiteY165" fmla="*/ 265844 h 1291552"/>
                <a:gd name="connsiteX166" fmla="*/ 10763 w 10762"/>
                <a:gd name="connsiteY166" fmla="*/ 287370 h 1291552"/>
                <a:gd name="connsiteX167" fmla="*/ 5381 w 10762"/>
                <a:gd name="connsiteY167" fmla="*/ 292752 h 1291552"/>
                <a:gd name="connsiteX168" fmla="*/ 5381 w 10762"/>
                <a:gd name="connsiteY168" fmla="*/ 249700 h 1291552"/>
                <a:gd name="connsiteX169" fmla="*/ 0 w 10762"/>
                <a:gd name="connsiteY169" fmla="*/ 244318 h 1291552"/>
                <a:gd name="connsiteX170" fmla="*/ 0 w 10762"/>
                <a:gd name="connsiteY170" fmla="*/ 222793 h 1291552"/>
                <a:gd name="connsiteX171" fmla="*/ 5381 w 10762"/>
                <a:gd name="connsiteY171" fmla="*/ 217411 h 1291552"/>
                <a:gd name="connsiteX172" fmla="*/ 10763 w 10762"/>
                <a:gd name="connsiteY172" fmla="*/ 222793 h 1291552"/>
                <a:gd name="connsiteX173" fmla="*/ 10763 w 10762"/>
                <a:gd name="connsiteY173" fmla="*/ 244318 h 1291552"/>
                <a:gd name="connsiteX174" fmla="*/ 5381 w 10762"/>
                <a:gd name="connsiteY174" fmla="*/ 249700 h 1291552"/>
                <a:gd name="connsiteX175" fmla="*/ 5381 w 10762"/>
                <a:gd name="connsiteY175" fmla="*/ 205572 h 1291552"/>
                <a:gd name="connsiteX176" fmla="*/ 0 w 10762"/>
                <a:gd name="connsiteY176" fmla="*/ 200190 h 1291552"/>
                <a:gd name="connsiteX177" fmla="*/ 0 w 10762"/>
                <a:gd name="connsiteY177" fmla="*/ 178665 h 1291552"/>
                <a:gd name="connsiteX178" fmla="*/ 5381 w 10762"/>
                <a:gd name="connsiteY178" fmla="*/ 173283 h 1291552"/>
                <a:gd name="connsiteX179" fmla="*/ 10763 w 10762"/>
                <a:gd name="connsiteY179" fmla="*/ 178665 h 1291552"/>
                <a:gd name="connsiteX180" fmla="*/ 10763 w 10762"/>
                <a:gd name="connsiteY180" fmla="*/ 200190 h 1291552"/>
                <a:gd name="connsiteX181" fmla="*/ 5381 w 10762"/>
                <a:gd name="connsiteY181" fmla="*/ 205572 h 1291552"/>
                <a:gd name="connsiteX182" fmla="*/ 5381 w 10762"/>
                <a:gd name="connsiteY182" fmla="*/ 162520 h 1291552"/>
                <a:gd name="connsiteX183" fmla="*/ 0 w 10762"/>
                <a:gd name="connsiteY183" fmla="*/ 157139 h 1291552"/>
                <a:gd name="connsiteX184" fmla="*/ 0 w 10762"/>
                <a:gd name="connsiteY184" fmla="*/ 135613 h 1291552"/>
                <a:gd name="connsiteX185" fmla="*/ 5381 w 10762"/>
                <a:gd name="connsiteY185" fmla="*/ 130231 h 1291552"/>
                <a:gd name="connsiteX186" fmla="*/ 10763 w 10762"/>
                <a:gd name="connsiteY186" fmla="*/ 135613 h 1291552"/>
                <a:gd name="connsiteX187" fmla="*/ 10763 w 10762"/>
                <a:gd name="connsiteY187" fmla="*/ 157139 h 1291552"/>
                <a:gd name="connsiteX188" fmla="*/ 5381 w 10762"/>
                <a:gd name="connsiteY188" fmla="*/ 162520 h 1291552"/>
                <a:gd name="connsiteX189" fmla="*/ 5381 w 10762"/>
                <a:gd name="connsiteY189" fmla="*/ 119468 h 1291552"/>
                <a:gd name="connsiteX190" fmla="*/ 0 w 10762"/>
                <a:gd name="connsiteY190" fmla="*/ 114087 h 1291552"/>
                <a:gd name="connsiteX191" fmla="*/ 0 w 10762"/>
                <a:gd name="connsiteY191" fmla="*/ 92561 h 1291552"/>
                <a:gd name="connsiteX192" fmla="*/ 5381 w 10762"/>
                <a:gd name="connsiteY192" fmla="*/ 87180 h 1291552"/>
                <a:gd name="connsiteX193" fmla="*/ 10763 w 10762"/>
                <a:gd name="connsiteY193" fmla="*/ 92561 h 1291552"/>
                <a:gd name="connsiteX194" fmla="*/ 10763 w 10762"/>
                <a:gd name="connsiteY194" fmla="*/ 114087 h 1291552"/>
                <a:gd name="connsiteX195" fmla="*/ 5381 w 10762"/>
                <a:gd name="connsiteY195" fmla="*/ 119468 h 1291552"/>
                <a:gd name="connsiteX196" fmla="*/ 5381 w 10762"/>
                <a:gd name="connsiteY196" fmla="*/ 75340 h 1291552"/>
                <a:gd name="connsiteX197" fmla="*/ 0 w 10762"/>
                <a:gd name="connsiteY197" fmla="*/ 69959 h 1291552"/>
                <a:gd name="connsiteX198" fmla="*/ 0 w 10762"/>
                <a:gd name="connsiteY198" fmla="*/ 48433 h 1291552"/>
                <a:gd name="connsiteX199" fmla="*/ 5381 w 10762"/>
                <a:gd name="connsiteY199" fmla="*/ 43051 h 1291552"/>
                <a:gd name="connsiteX200" fmla="*/ 10763 w 10762"/>
                <a:gd name="connsiteY200" fmla="*/ 48433 h 1291552"/>
                <a:gd name="connsiteX201" fmla="*/ 10763 w 10762"/>
                <a:gd name="connsiteY201" fmla="*/ 69959 h 1291552"/>
                <a:gd name="connsiteX202" fmla="*/ 5381 w 10762"/>
                <a:gd name="connsiteY202" fmla="*/ 75340 h 1291552"/>
                <a:gd name="connsiteX203" fmla="*/ 5381 w 10762"/>
                <a:gd name="connsiteY203" fmla="*/ 32289 h 1291552"/>
                <a:gd name="connsiteX204" fmla="*/ 0 w 10762"/>
                <a:gd name="connsiteY204" fmla="*/ 26907 h 1291552"/>
                <a:gd name="connsiteX205" fmla="*/ 0 w 10762"/>
                <a:gd name="connsiteY205" fmla="*/ 5381 h 1291552"/>
                <a:gd name="connsiteX206" fmla="*/ 5381 w 10762"/>
                <a:gd name="connsiteY206" fmla="*/ 0 h 1291552"/>
                <a:gd name="connsiteX207" fmla="*/ 10763 w 10762"/>
                <a:gd name="connsiteY207" fmla="*/ 5381 h 1291552"/>
                <a:gd name="connsiteX208" fmla="*/ 10763 w 10762"/>
                <a:gd name="connsiteY208" fmla="*/ 26907 h 1291552"/>
                <a:gd name="connsiteX209" fmla="*/ 5381 w 10762"/>
                <a:gd name="connsiteY209" fmla="*/ 32289 h 1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762" h="1291552">
                  <a:moveTo>
                    <a:pt x="5381" y="1291552"/>
                  </a:moveTo>
                  <a:cubicBezTo>
                    <a:pt x="2153" y="1291552"/>
                    <a:pt x="0" y="1289400"/>
                    <a:pt x="0" y="1286170"/>
                  </a:cubicBezTo>
                  <a:lnTo>
                    <a:pt x="0" y="1264645"/>
                  </a:lnTo>
                  <a:cubicBezTo>
                    <a:pt x="0" y="1261416"/>
                    <a:pt x="2153" y="1259263"/>
                    <a:pt x="5381" y="1259263"/>
                  </a:cubicBezTo>
                  <a:cubicBezTo>
                    <a:pt x="8610" y="1259263"/>
                    <a:pt x="10763" y="1261416"/>
                    <a:pt x="10763" y="1264645"/>
                  </a:cubicBezTo>
                  <a:lnTo>
                    <a:pt x="10763" y="1286170"/>
                  </a:lnTo>
                  <a:cubicBezTo>
                    <a:pt x="10763" y="1288323"/>
                    <a:pt x="8610" y="1291552"/>
                    <a:pt x="5381" y="1291552"/>
                  </a:cubicBezTo>
                  <a:close/>
                  <a:moveTo>
                    <a:pt x="5381" y="1247424"/>
                  </a:moveTo>
                  <a:cubicBezTo>
                    <a:pt x="2153" y="1247424"/>
                    <a:pt x="0" y="1245272"/>
                    <a:pt x="0" y="1242042"/>
                  </a:cubicBezTo>
                  <a:lnTo>
                    <a:pt x="0" y="1220517"/>
                  </a:lnTo>
                  <a:cubicBezTo>
                    <a:pt x="0" y="1217288"/>
                    <a:pt x="2153" y="1215135"/>
                    <a:pt x="5381" y="1215135"/>
                  </a:cubicBezTo>
                  <a:cubicBezTo>
                    <a:pt x="8610" y="1215135"/>
                    <a:pt x="10763" y="1217288"/>
                    <a:pt x="10763" y="1220517"/>
                  </a:cubicBezTo>
                  <a:lnTo>
                    <a:pt x="10763" y="1242042"/>
                  </a:lnTo>
                  <a:cubicBezTo>
                    <a:pt x="10763" y="1245272"/>
                    <a:pt x="8610" y="1247424"/>
                    <a:pt x="5381" y="1247424"/>
                  </a:cubicBezTo>
                  <a:close/>
                  <a:moveTo>
                    <a:pt x="5381" y="1204372"/>
                  </a:moveTo>
                  <a:cubicBezTo>
                    <a:pt x="2153" y="1204372"/>
                    <a:pt x="0" y="1202220"/>
                    <a:pt x="0" y="1198991"/>
                  </a:cubicBezTo>
                  <a:lnTo>
                    <a:pt x="0" y="1177465"/>
                  </a:lnTo>
                  <a:cubicBezTo>
                    <a:pt x="0" y="1174236"/>
                    <a:pt x="2153" y="1172084"/>
                    <a:pt x="5381" y="1172084"/>
                  </a:cubicBezTo>
                  <a:cubicBezTo>
                    <a:pt x="8610" y="1172084"/>
                    <a:pt x="10763" y="1174236"/>
                    <a:pt x="10763" y="1177465"/>
                  </a:cubicBezTo>
                  <a:lnTo>
                    <a:pt x="10763" y="1198991"/>
                  </a:lnTo>
                  <a:cubicBezTo>
                    <a:pt x="10763" y="1202220"/>
                    <a:pt x="8610" y="1204372"/>
                    <a:pt x="5381" y="1204372"/>
                  </a:cubicBezTo>
                  <a:close/>
                  <a:moveTo>
                    <a:pt x="5381" y="1161320"/>
                  </a:moveTo>
                  <a:cubicBezTo>
                    <a:pt x="2153" y="1161320"/>
                    <a:pt x="0" y="1159168"/>
                    <a:pt x="0" y="1155939"/>
                  </a:cubicBezTo>
                  <a:lnTo>
                    <a:pt x="0" y="1134413"/>
                  </a:lnTo>
                  <a:cubicBezTo>
                    <a:pt x="0" y="1131184"/>
                    <a:pt x="2153" y="1129032"/>
                    <a:pt x="5381" y="1129032"/>
                  </a:cubicBezTo>
                  <a:cubicBezTo>
                    <a:pt x="8610" y="1129032"/>
                    <a:pt x="10763" y="1131184"/>
                    <a:pt x="10763" y="1134413"/>
                  </a:cubicBezTo>
                  <a:lnTo>
                    <a:pt x="10763" y="1155939"/>
                  </a:lnTo>
                  <a:cubicBezTo>
                    <a:pt x="10763" y="1158092"/>
                    <a:pt x="8610" y="1161320"/>
                    <a:pt x="5381" y="1161320"/>
                  </a:cubicBezTo>
                  <a:close/>
                  <a:moveTo>
                    <a:pt x="5381" y="1117192"/>
                  </a:moveTo>
                  <a:cubicBezTo>
                    <a:pt x="2153" y="1117192"/>
                    <a:pt x="0" y="1115040"/>
                    <a:pt x="0" y="1111811"/>
                  </a:cubicBezTo>
                  <a:lnTo>
                    <a:pt x="0" y="1090285"/>
                  </a:lnTo>
                  <a:cubicBezTo>
                    <a:pt x="0" y="1087056"/>
                    <a:pt x="2153" y="1084904"/>
                    <a:pt x="5381" y="1084904"/>
                  </a:cubicBezTo>
                  <a:cubicBezTo>
                    <a:pt x="8610" y="1084904"/>
                    <a:pt x="10763" y="1087056"/>
                    <a:pt x="10763" y="1090285"/>
                  </a:cubicBezTo>
                  <a:lnTo>
                    <a:pt x="10763" y="1111811"/>
                  </a:lnTo>
                  <a:cubicBezTo>
                    <a:pt x="10763" y="1115040"/>
                    <a:pt x="8610" y="1117192"/>
                    <a:pt x="5381" y="1117192"/>
                  </a:cubicBezTo>
                  <a:close/>
                  <a:moveTo>
                    <a:pt x="5381" y="1074141"/>
                  </a:moveTo>
                  <a:cubicBezTo>
                    <a:pt x="2153" y="1074141"/>
                    <a:pt x="0" y="1071988"/>
                    <a:pt x="0" y="1068759"/>
                  </a:cubicBezTo>
                  <a:lnTo>
                    <a:pt x="0" y="1047233"/>
                  </a:lnTo>
                  <a:cubicBezTo>
                    <a:pt x="0" y="1044004"/>
                    <a:pt x="2153" y="1041852"/>
                    <a:pt x="5381" y="1041852"/>
                  </a:cubicBezTo>
                  <a:cubicBezTo>
                    <a:pt x="8610" y="1041852"/>
                    <a:pt x="10763" y="1044004"/>
                    <a:pt x="10763" y="1047233"/>
                  </a:cubicBezTo>
                  <a:lnTo>
                    <a:pt x="10763" y="1068759"/>
                  </a:lnTo>
                  <a:cubicBezTo>
                    <a:pt x="10763" y="1071988"/>
                    <a:pt x="8610" y="1074141"/>
                    <a:pt x="5381" y="1074141"/>
                  </a:cubicBezTo>
                  <a:close/>
                  <a:moveTo>
                    <a:pt x="5381" y="1031089"/>
                  </a:moveTo>
                  <a:cubicBezTo>
                    <a:pt x="2153" y="1031089"/>
                    <a:pt x="0" y="1028936"/>
                    <a:pt x="0" y="1025708"/>
                  </a:cubicBezTo>
                  <a:lnTo>
                    <a:pt x="0" y="1004182"/>
                  </a:lnTo>
                  <a:cubicBezTo>
                    <a:pt x="0" y="1000953"/>
                    <a:pt x="2153" y="998800"/>
                    <a:pt x="5381" y="998800"/>
                  </a:cubicBezTo>
                  <a:cubicBezTo>
                    <a:pt x="8610" y="998800"/>
                    <a:pt x="10763" y="1000953"/>
                    <a:pt x="10763" y="1004182"/>
                  </a:cubicBezTo>
                  <a:lnTo>
                    <a:pt x="10763" y="1025708"/>
                  </a:lnTo>
                  <a:cubicBezTo>
                    <a:pt x="10763" y="1027860"/>
                    <a:pt x="8610" y="1031089"/>
                    <a:pt x="5381" y="1031089"/>
                  </a:cubicBezTo>
                  <a:close/>
                  <a:moveTo>
                    <a:pt x="5381" y="986961"/>
                  </a:moveTo>
                  <a:cubicBezTo>
                    <a:pt x="2153" y="986961"/>
                    <a:pt x="0" y="984808"/>
                    <a:pt x="0" y="981580"/>
                  </a:cubicBezTo>
                  <a:lnTo>
                    <a:pt x="0" y="960054"/>
                  </a:lnTo>
                  <a:cubicBezTo>
                    <a:pt x="0" y="956825"/>
                    <a:pt x="2153" y="954672"/>
                    <a:pt x="5381" y="954672"/>
                  </a:cubicBezTo>
                  <a:cubicBezTo>
                    <a:pt x="8610" y="954672"/>
                    <a:pt x="10763" y="956825"/>
                    <a:pt x="10763" y="960054"/>
                  </a:cubicBezTo>
                  <a:lnTo>
                    <a:pt x="10763" y="981580"/>
                  </a:lnTo>
                  <a:cubicBezTo>
                    <a:pt x="10763" y="984808"/>
                    <a:pt x="8610" y="986961"/>
                    <a:pt x="5381" y="986961"/>
                  </a:cubicBezTo>
                  <a:close/>
                  <a:moveTo>
                    <a:pt x="5381" y="943909"/>
                  </a:moveTo>
                  <a:cubicBezTo>
                    <a:pt x="2153" y="943909"/>
                    <a:pt x="0" y="941757"/>
                    <a:pt x="0" y="938528"/>
                  </a:cubicBezTo>
                  <a:lnTo>
                    <a:pt x="0" y="917002"/>
                  </a:lnTo>
                  <a:cubicBezTo>
                    <a:pt x="0" y="913773"/>
                    <a:pt x="2153" y="911620"/>
                    <a:pt x="5381" y="911620"/>
                  </a:cubicBezTo>
                  <a:cubicBezTo>
                    <a:pt x="8610" y="911620"/>
                    <a:pt x="10763" y="913773"/>
                    <a:pt x="10763" y="917002"/>
                  </a:cubicBezTo>
                  <a:lnTo>
                    <a:pt x="10763" y="938528"/>
                  </a:lnTo>
                  <a:cubicBezTo>
                    <a:pt x="10763" y="941757"/>
                    <a:pt x="8610" y="943909"/>
                    <a:pt x="5381" y="943909"/>
                  </a:cubicBezTo>
                  <a:close/>
                  <a:moveTo>
                    <a:pt x="5381" y="900858"/>
                  </a:moveTo>
                  <a:cubicBezTo>
                    <a:pt x="2153" y="900858"/>
                    <a:pt x="0" y="898705"/>
                    <a:pt x="0" y="895476"/>
                  </a:cubicBezTo>
                  <a:lnTo>
                    <a:pt x="0" y="873950"/>
                  </a:lnTo>
                  <a:cubicBezTo>
                    <a:pt x="0" y="870721"/>
                    <a:pt x="2153" y="868569"/>
                    <a:pt x="5381" y="868569"/>
                  </a:cubicBezTo>
                  <a:cubicBezTo>
                    <a:pt x="8610" y="868569"/>
                    <a:pt x="10763" y="870721"/>
                    <a:pt x="10763" y="873950"/>
                  </a:cubicBezTo>
                  <a:lnTo>
                    <a:pt x="10763" y="895476"/>
                  </a:lnTo>
                  <a:cubicBezTo>
                    <a:pt x="10763" y="897629"/>
                    <a:pt x="8610" y="900858"/>
                    <a:pt x="5381" y="900858"/>
                  </a:cubicBezTo>
                  <a:close/>
                  <a:moveTo>
                    <a:pt x="5381" y="856730"/>
                  </a:moveTo>
                  <a:cubicBezTo>
                    <a:pt x="2153" y="856730"/>
                    <a:pt x="0" y="854577"/>
                    <a:pt x="0" y="851348"/>
                  </a:cubicBezTo>
                  <a:lnTo>
                    <a:pt x="0" y="829822"/>
                  </a:lnTo>
                  <a:cubicBezTo>
                    <a:pt x="0" y="826593"/>
                    <a:pt x="2153" y="824441"/>
                    <a:pt x="5381" y="824441"/>
                  </a:cubicBezTo>
                  <a:cubicBezTo>
                    <a:pt x="8610" y="824441"/>
                    <a:pt x="10763" y="826593"/>
                    <a:pt x="10763" y="829822"/>
                  </a:cubicBezTo>
                  <a:lnTo>
                    <a:pt x="10763" y="851348"/>
                  </a:lnTo>
                  <a:cubicBezTo>
                    <a:pt x="10763" y="854577"/>
                    <a:pt x="8610" y="856730"/>
                    <a:pt x="5381" y="856730"/>
                  </a:cubicBezTo>
                  <a:close/>
                  <a:moveTo>
                    <a:pt x="5381" y="813678"/>
                  </a:moveTo>
                  <a:cubicBezTo>
                    <a:pt x="2153" y="813678"/>
                    <a:pt x="0" y="811525"/>
                    <a:pt x="0" y="808296"/>
                  </a:cubicBezTo>
                  <a:lnTo>
                    <a:pt x="0" y="786770"/>
                  </a:lnTo>
                  <a:cubicBezTo>
                    <a:pt x="0" y="783542"/>
                    <a:pt x="2153" y="781389"/>
                    <a:pt x="5381" y="781389"/>
                  </a:cubicBezTo>
                  <a:cubicBezTo>
                    <a:pt x="8610" y="781389"/>
                    <a:pt x="10763" y="783542"/>
                    <a:pt x="10763" y="786770"/>
                  </a:cubicBezTo>
                  <a:lnTo>
                    <a:pt x="10763" y="808296"/>
                  </a:lnTo>
                  <a:cubicBezTo>
                    <a:pt x="10763" y="811525"/>
                    <a:pt x="8610" y="813678"/>
                    <a:pt x="5381" y="813678"/>
                  </a:cubicBezTo>
                  <a:close/>
                  <a:moveTo>
                    <a:pt x="5381" y="770626"/>
                  </a:moveTo>
                  <a:cubicBezTo>
                    <a:pt x="2153" y="770626"/>
                    <a:pt x="0" y="768473"/>
                    <a:pt x="0" y="765244"/>
                  </a:cubicBezTo>
                  <a:lnTo>
                    <a:pt x="0" y="743719"/>
                  </a:lnTo>
                  <a:cubicBezTo>
                    <a:pt x="0" y="740490"/>
                    <a:pt x="2153" y="738337"/>
                    <a:pt x="5381" y="738337"/>
                  </a:cubicBezTo>
                  <a:cubicBezTo>
                    <a:pt x="8610" y="738337"/>
                    <a:pt x="10763" y="740490"/>
                    <a:pt x="10763" y="743719"/>
                  </a:cubicBezTo>
                  <a:lnTo>
                    <a:pt x="10763" y="765244"/>
                  </a:lnTo>
                  <a:cubicBezTo>
                    <a:pt x="10763" y="767397"/>
                    <a:pt x="8610" y="770626"/>
                    <a:pt x="5381" y="770626"/>
                  </a:cubicBezTo>
                  <a:close/>
                  <a:moveTo>
                    <a:pt x="5381" y="726498"/>
                  </a:moveTo>
                  <a:cubicBezTo>
                    <a:pt x="2153" y="726498"/>
                    <a:pt x="0" y="724345"/>
                    <a:pt x="0" y="721116"/>
                  </a:cubicBezTo>
                  <a:lnTo>
                    <a:pt x="0" y="699591"/>
                  </a:lnTo>
                  <a:cubicBezTo>
                    <a:pt x="0" y="696362"/>
                    <a:pt x="2153" y="694209"/>
                    <a:pt x="5381" y="694209"/>
                  </a:cubicBezTo>
                  <a:cubicBezTo>
                    <a:pt x="8610" y="694209"/>
                    <a:pt x="10763" y="696362"/>
                    <a:pt x="10763" y="699591"/>
                  </a:cubicBezTo>
                  <a:lnTo>
                    <a:pt x="10763" y="721116"/>
                  </a:lnTo>
                  <a:cubicBezTo>
                    <a:pt x="10763" y="724345"/>
                    <a:pt x="8610" y="726498"/>
                    <a:pt x="5381" y="726498"/>
                  </a:cubicBezTo>
                  <a:close/>
                  <a:moveTo>
                    <a:pt x="5381" y="683446"/>
                  </a:moveTo>
                  <a:cubicBezTo>
                    <a:pt x="2153" y="683446"/>
                    <a:pt x="0" y="681294"/>
                    <a:pt x="0" y="678065"/>
                  </a:cubicBezTo>
                  <a:lnTo>
                    <a:pt x="0" y="656539"/>
                  </a:lnTo>
                  <a:cubicBezTo>
                    <a:pt x="0" y="653310"/>
                    <a:pt x="2153" y="651157"/>
                    <a:pt x="5381" y="651157"/>
                  </a:cubicBezTo>
                  <a:cubicBezTo>
                    <a:pt x="8610" y="651157"/>
                    <a:pt x="10763" y="653310"/>
                    <a:pt x="10763" y="656539"/>
                  </a:cubicBezTo>
                  <a:lnTo>
                    <a:pt x="10763" y="678065"/>
                  </a:lnTo>
                  <a:cubicBezTo>
                    <a:pt x="10763" y="681294"/>
                    <a:pt x="8610" y="683446"/>
                    <a:pt x="5381" y="683446"/>
                  </a:cubicBezTo>
                  <a:close/>
                  <a:moveTo>
                    <a:pt x="5381" y="640394"/>
                  </a:moveTo>
                  <a:cubicBezTo>
                    <a:pt x="2153" y="640394"/>
                    <a:pt x="0" y="638242"/>
                    <a:pt x="0" y="635013"/>
                  </a:cubicBezTo>
                  <a:lnTo>
                    <a:pt x="0" y="613487"/>
                  </a:lnTo>
                  <a:cubicBezTo>
                    <a:pt x="0" y="610258"/>
                    <a:pt x="2153" y="608106"/>
                    <a:pt x="5381" y="608106"/>
                  </a:cubicBezTo>
                  <a:cubicBezTo>
                    <a:pt x="8610" y="608106"/>
                    <a:pt x="10763" y="610258"/>
                    <a:pt x="10763" y="613487"/>
                  </a:cubicBezTo>
                  <a:lnTo>
                    <a:pt x="10763" y="635013"/>
                  </a:lnTo>
                  <a:cubicBezTo>
                    <a:pt x="10763" y="637166"/>
                    <a:pt x="8610" y="640394"/>
                    <a:pt x="5381" y="640394"/>
                  </a:cubicBezTo>
                  <a:close/>
                  <a:moveTo>
                    <a:pt x="5381" y="596266"/>
                  </a:moveTo>
                  <a:cubicBezTo>
                    <a:pt x="2153" y="596266"/>
                    <a:pt x="0" y="594114"/>
                    <a:pt x="0" y="590885"/>
                  </a:cubicBezTo>
                  <a:lnTo>
                    <a:pt x="0" y="569359"/>
                  </a:lnTo>
                  <a:cubicBezTo>
                    <a:pt x="0" y="566130"/>
                    <a:pt x="2153" y="563978"/>
                    <a:pt x="5381" y="563978"/>
                  </a:cubicBezTo>
                  <a:cubicBezTo>
                    <a:pt x="8610" y="563978"/>
                    <a:pt x="10763" y="566130"/>
                    <a:pt x="10763" y="569359"/>
                  </a:cubicBezTo>
                  <a:lnTo>
                    <a:pt x="10763" y="590885"/>
                  </a:lnTo>
                  <a:cubicBezTo>
                    <a:pt x="10763" y="594114"/>
                    <a:pt x="8610" y="596266"/>
                    <a:pt x="5381" y="596266"/>
                  </a:cubicBezTo>
                  <a:close/>
                  <a:moveTo>
                    <a:pt x="5381" y="553215"/>
                  </a:moveTo>
                  <a:cubicBezTo>
                    <a:pt x="2153" y="553215"/>
                    <a:pt x="0" y="551062"/>
                    <a:pt x="0" y="547833"/>
                  </a:cubicBezTo>
                  <a:lnTo>
                    <a:pt x="0" y="526307"/>
                  </a:lnTo>
                  <a:cubicBezTo>
                    <a:pt x="0" y="523078"/>
                    <a:pt x="2153" y="520926"/>
                    <a:pt x="5381" y="520926"/>
                  </a:cubicBezTo>
                  <a:cubicBezTo>
                    <a:pt x="8610" y="520926"/>
                    <a:pt x="10763" y="523078"/>
                    <a:pt x="10763" y="526307"/>
                  </a:cubicBezTo>
                  <a:lnTo>
                    <a:pt x="10763" y="547833"/>
                  </a:lnTo>
                  <a:cubicBezTo>
                    <a:pt x="10763" y="551062"/>
                    <a:pt x="8610" y="553215"/>
                    <a:pt x="5381" y="553215"/>
                  </a:cubicBezTo>
                  <a:close/>
                  <a:moveTo>
                    <a:pt x="5381" y="510163"/>
                  </a:moveTo>
                  <a:cubicBezTo>
                    <a:pt x="2153" y="510163"/>
                    <a:pt x="0" y="508010"/>
                    <a:pt x="0" y="504781"/>
                  </a:cubicBezTo>
                  <a:lnTo>
                    <a:pt x="0" y="483256"/>
                  </a:lnTo>
                  <a:cubicBezTo>
                    <a:pt x="0" y="480027"/>
                    <a:pt x="2153" y="477874"/>
                    <a:pt x="5381" y="477874"/>
                  </a:cubicBezTo>
                  <a:cubicBezTo>
                    <a:pt x="8610" y="477874"/>
                    <a:pt x="10763" y="480027"/>
                    <a:pt x="10763" y="483256"/>
                  </a:cubicBezTo>
                  <a:lnTo>
                    <a:pt x="10763" y="504781"/>
                  </a:lnTo>
                  <a:cubicBezTo>
                    <a:pt x="10763" y="506934"/>
                    <a:pt x="8610" y="510163"/>
                    <a:pt x="5381" y="510163"/>
                  </a:cubicBezTo>
                  <a:close/>
                  <a:moveTo>
                    <a:pt x="5381" y="466035"/>
                  </a:moveTo>
                  <a:cubicBezTo>
                    <a:pt x="2153" y="466035"/>
                    <a:pt x="0" y="463882"/>
                    <a:pt x="0" y="460653"/>
                  </a:cubicBezTo>
                  <a:lnTo>
                    <a:pt x="0" y="439128"/>
                  </a:lnTo>
                  <a:cubicBezTo>
                    <a:pt x="0" y="435899"/>
                    <a:pt x="2153" y="433746"/>
                    <a:pt x="5381" y="433746"/>
                  </a:cubicBezTo>
                  <a:cubicBezTo>
                    <a:pt x="8610" y="433746"/>
                    <a:pt x="10763" y="435899"/>
                    <a:pt x="10763" y="439128"/>
                  </a:cubicBezTo>
                  <a:lnTo>
                    <a:pt x="10763" y="460653"/>
                  </a:lnTo>
                  <a:cubicBezTo>
                    <a:pt x="10763" y="463882"/>
                    <a:pt x="8610" y="466035"/>
                    <a:pt x="5381" y="466035"/>
                  </a:cubicBezTo>
                  <a:close/>
                  <a:moveTo>
                    <a:pt x="5381" y="422983"/>
                  </a:moveTo>
                  <a:cubicBezTo>
                    <a:pt x="2153" y="422983"/>
                    <a:pt x="0" y="420831"/>
                    <a:pt x="0" y="417602"/>
                  </a:cubicBezTo>
                  <a:lnTo>
                    <a:pt x="0" y="396076"/>
                  </a:lnTo>
                  <a:cubicBezTo>
                    <a:pt x="0" y="392847"/>
                    <a:pt x="2153" y="390694"/>
                    <a:pt x="5381" y="390694"/>
                  </a:cubicBezTo>
                  <a:cubicBezTo>
                    <a:pt x="8610" y="390694"/>
                    <a:pt x="10763" y="392847"/>
                    <a:pt x="10763" y="396076"/>
                  </a:cubicBezTo>
                  <a:lnTo>
                    <a:pt x="10763" y="417602"/>
                  </a:lnTo>
                  <a:cubicBezTo>
                    <a:pt x="10763" y="420831"/>
                    <a:pt x="8610" y="422983"/>
                    <a:pt x="5381" y="422983"/>
                  </a:cubicBezTo>
                  <a:close/>
                  <a:moveTo>
                    <a:pt x="5381" y="379931"/>
                  </a:moveTo>
                  <a:cubicBezTo>
                    <a:pt x="2153" y="379931"/>
                    <a:pt x="0" y="377779"/>
                    <a:pt x="0" y="374550"/>
                  </a:cubicBezTo>
                  <a:lnTo>
                    <a:pt x="0" y="353024"/>
                  </a:lnTo>
                  <a:cubicBezTo>
                    <a:pt x="0" y="349795"/>
                    <a:pt x="2153" y="347643"/>
                    <a:pt x="5381" y="347643"/>
                  </a:cubicBezTo>
                  <a:cubicBezTo>
                    <a:pt x="8610" y="347643"/>
                    <a:pt x="10763" y="349795"/>
                    <a:pt x="10763" y="353024"/>
                  </a:cubicBezTo>
                  <a:lnTo>
                    <a:pt x="10763" y="374550"/>
                  </a:lnTo>
                  <a:cubicBezTo>
                    <a:pt x="10763" y="376703"/>
                    <a:pt x="8610" y="379931"/>
                    <a:pt x="5381" y="379931"/>
                  </a:cubicBezTo>
                  <a:close/>
                  <a:moveTo>
                    <a:pt x="5381" y="335803"/>
                  </a:moveTo>
                  <a:cubicBezTo>
                    <a:pt x="2153" y="335803"/>
                    <a:pt x="0" y="333651"/>
                    <a:pt x="0" y="330422"/>
                  </a:cubicBezTo>
                  <a:lnTo>
                    <a:pt x="0" y="308896"/>
                  </a:lnTo>
                  <a:cubicBezTo>
                    <a:pt x="0" y="305667"/>
                    <a:pt x="2153" y="303515"/>
                    <a:pt x="5381" y="303515"/>
                  </a:cubicBezTo>
                  <a:cubicBezTo>
                    <a:pt x="8610" y="303515"/>
                    <a:pt x="10763" y="305667"/>
                    <a:pt x="10763" y="308896"/>
                  </a:cubicBezTo>
                  <a:lnTo>
                    <a:pt x="10763" y="330422"/>
                  </a:lnTo>
                  <a:cubicBezTo>
                    <a:pt x="10763" y="333651"/>
                    <a:pt x="8610" y="335803"/>
                    <a:pt x="5381" y="335803"/>
                  </a:cubicBezTo>
                  <a:close/>
                  <a:moveTo>
                    <a:pt x="5381" y="292752"/>
                  </a:moveTo>
                  <a:cubicBezTo>
                    <a:pt x="2153" y="292752"/>
                    <a:pt x="0" y="290599"/>
                    <a:pt x="0" y="287370"/>
                  </a:cubicBezTo>
                  <a:lnTo>
                    <a:pt x="0" y="265844"/>
                  </a:lnTo>
                  <a:cubicBezTo>
                    <a:pt x="0" y="262615"/>
                    <a:pt x="2153" y="260463"/>
                    <a:pt x="5381" y="260463"/>
                  </a:cubicBezTo>
                  <a:cubicBezTo>
                    <a:pt x="8610" y="260463"/>
                    <a:pt x="10763" y="262615"/>
                    <a:pt x="10763" y="265844"/>
                  </a:cubicBezTo>
                  <a:lnTo>
                    <a:pt x="10763" y="287370"/>
                  </a:lnTo>
                  <a:cubicBezTo>
                    <a:pt x="10763" y="290599"/>
                    <a:pt x="8610" y="292752"/>
                    <a:pt x="5381" y="292752"/>
                  </a:cubicBezTo>
                  <a:close/>
                  <a:moveTo>
                    <a:pt x="5381" y="249700"/>
                  </a:moveTo>
                  <a:cubicBezTo>
                    <a:pt x="2153" y="249700"/>
                    <a:pt x="0" y="247547"/>
                    <a:pt x="0" y="244318"/>
                  </a:cubicBezTo>
                  <a:lnTo>
                    <a:pt x="0" y="222793"/>
                  </a:lnTo>
                  <a:cubicBezTo>
                    <a:pt x="0" y="219564"/>
                    <a:pt x="2153" y="217411"/>
                    <a:pt x="5381" y="217411"/>
                  </a:cubicBezTo>
                  <a:cubicBezTo>
                    <a:pt x="8610" y="217411"/>
                    <a:pt x="10763" y="219564"/>
                    <a:pt x="10763" y="222793"/>
                  </a:cubicBezTo>
                  <a:lnTo>
                    <a:pt x="10763" y="244318"/>
                  </a:lnTo>
                  <a:cubicBezTo>
                    <a:pt x="10763" y="246471"/>
                    <a:pt x="8610" y="249700"/>
                    <a:pt x="5381" y="249700"/>
                  </a:cubicBezTo>
                  <a:close/>
                  <a:moveTo>
                    <a:pt x="5381" y="205572"/>
                  </a:moveTo>
                  <a:cubicBezTo>
                    <a:pt x="2153" y="205572"/>
                    <a:pt x="0" y="203419"/>
                    <a:pt x="0" y="200190"/>
                  </a:cubicBezTo>
                  <a:lnTo>
                    <a:pt x="0" y="178665"/>
                  </a:lnTo>
                  <a:cubicBezTo>
                    <a:pt x="0" y="175436"/>
                    <a:pt x="2153" y="173283"/>
                    <a:pt x="5381" y="173283"/>
                  </a:cubicBezTo>
                  <a:cubicBezTo>
                    <a:pt x="8610" y="173283"/>
                    <a:pt x="10763" y="175436"/>
                    <a:pt x="10763" y="178665"/>
                  </a:cubicBezTo>
                  <a:lnTo>
                    <a:pt x="10763" y="200190"/>
                  </a:lnTo>
                  <a:cubicBezTo>
                    <a:pt x="10763" y="203419"/>
                    <a:pt x="8610" y="205572"/>
                    <a:pt x="5381" y="205572"/>
                  </a:cubicBezTo>
                  <a:close/>
                  <a:moveTo>
                    <a:pt x="5381" y="162520"/>
                  </a:moveTo>
                  <a:cubicBezTo>
                    <a:pt x="2153" y="162520"/>
                    <a:pt x="0" y="160368"/>
                    <a:pt x="0" y="157139"/>
                  </a:cubicBezTo>
                  <a:lnTo>
                    <a:pt x="0" y="135613"/>
                  </a:lnTo>
                  <a:cubicBezTo>
                    <a:pt x="0" y="132384"/>
                    <a:pt x="2153" y="130231"/>
                    <a:pt x="5381" y="130231"/>
                  </a:cubicBezTo>
                  <a:cubicBezTo>
                    <a:pt x="8610" y="130231"/>
                    <a:pt x="10763" y="132384"/>
                    <a:pt x="10763" y="135613"/>
                  </a:cubicBezTo>
                  <a:lnTo>
                    <a:pt x="10763" y="157139"/>
                  </a:lnTo>
                  <a:cubicBezTo>
                    <a:pt x="10763" y="160368"/>
                    <a:pt x="8610" y="162520"/>
                    <a:pt x="5381" y="162520"/>
                  </a:cubicBezTo>
                  <a:close/>
                  <a:moveTo>
                    <a:pt x="5381" y="119468"/>
                  </a:moveTo>
                  <a:cubicBezTo>
                    <a:pt x="2153" y="119468"/>
                    <a:pt x="0" y="117316"/>
                    <a:pt x="0" y="114087"/>
                  </a:cubicBezTo>
                  <a:lnTo>
                    <a:pt x="0" y="92561"/>
                  </a:lnTo>
                  <a:cubicBezTo>
                    <a:pt x="0" y="89332"/>
                    <a:pt x="2153" y="87180"/>
                    <a:pt x="5381" y="87180"/>
                  </a:cubicBezTo>
                  <a:cubicBezTo>
                    <a:pt x="8610" y="87180"/>
                    <a:pt x="10763" y="89332"/>
                    <a:pt x="10763" y="92561"/>
                  </a:cubicBezTo>
                  <a:lnTo>
                    <a:pt x="10763" y="114087"/>
                  </a:lnTo>
                  <a:cubicBezTo>
                    <a:pt x="10763" y="116239"/>
                    <a:pt x="8610" y="119468"/>
                    <a:pt x="5381" y="119468"/>
                  </a:cubicBezTo>
                  <a:close/>
                  <a:moveTo>
                    <a:pt x="5381" y="75340"/>
                  </a:moveTo>
                  <a:cubicBezTo>
                    <a:pt x="2153" y="75340"/>
                    <a:pt x="0" y="73188"/>
                    <a:pt x="0" y="69959"/>
                  </a:cubicBezTo>
                  <a:lnTo>
                    <a:pt x="0" y="48433"/>
                  </a:lnTo>
                  <a:cubicBezTo>
                    <a:pt x="0" y="45204"/>
                    <a:pt x="2153" y="43051"/>
                    <a:pt x="5381" y="43051"/>
                  </a:cubicBezTo>
                  <a:cubicBezTo>
                    <a:pt x="8610" y="43051"/>
                    <a:pt x="10763" y="45204"/>
                    <a:pt x="10763" y="48433"/>
                  </a:cubicBezTo>
                  <a:lnTo>
                    <a:pt x="10763" y="69959"/>
                  </a:lnTo>
                  <a:cubicBezTo>
                    <a:pt x="10763" y="73188"/>
                    <a:pt x="8610" y="75340"/>
                    <a:pt x="5381" y="75340"/>
                  </a:cubicBezTo>
                  <a:close/>
                  <a:moveTo>
                    <a:pt x="5381" y="32289"/>
                  </a:moveTo>
                  <a:cubicBezTo>
                    <a:pt x="2153" y="32289"/>
                    <a:pt x="0" y="30136"/>
                    <a:pt x="0" y="26907"/>
                  </a:cubicBezTo>
                  <a:lnTo>
                    <a:pt x="0" y="5381"/>
                  </a:lnTo>
                  <a:cubicBezTo>
                    <a:pt x="0" y="2152"/>
                    <a:pt x="2153" y="0"/>
                    <a:pt x="5381" y="0"/>
                  </a:cubicBezTo>
                  <a:cubicBezTo>
                    <a:pt x="8610" y="0"/>
                    <a:pt x="10763" y="2152"/>
                    <a:pt x="10763" y="5381"/>
                  </a:cubicBezTo>
                  <a:lnTo>
                    <a:pt x="10763" y="26907"/>
                  </a:lnTo>
                  <a:cubicBezTo>
                    <a:pt x="10763" y="30136"/>
                    <a:pt x="8610" y="32289"/>
                    <a:pt x="5381" y="32289"/>
                  </a:cubicBezTo>
                  <a:close/>
                </a:path>
              </a:pathLst>
            </a:custGeom>
            <a:solidFill>
              <a:srgbClr val="FFFFFF"/>
            </a:solidFill>
            <a:ln w="107616"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00C5E490-3357-4BB0-91CC-2DB5D5DBA4B3}"/>
                </a:ext>
              </a:extLst>
            </p:cNvPr>
            <p:cNvSpPr/>
            <p:nvPr/>
          </p:nvSpPr>
          <p:spPr>
            <a:xfrm>
              <a:off x="5444842" y="3987596"/>
              <a:ext cx="10762" cy="21525"/>
            </a:xfrm>
            <a:custGeom>
              <a:avLst/>
              <a:gdLst>
                <a:gd name="connsiteX0" fmla="*/ 5381 w 10762"/>
                <a:gd name="connsiteY0" fmla="*/ 21526 h 21525"/>
                <a:gd name="connsiteX1" fmla="*/ 0 w 10762"/>
                <a:gd name="connsiteY1" fmla="*/ 16145 h 21525"/>
                <a:gd name="connsiteX2" fmla="*/ 0 w 10762"/>
                <a:gd name="connsiteY2" fmla="*/ 5382 h 21525"/>
                <a:gd name="connsiteX3" fmla="*/ 5381 w 10762"/>
                <a:gd name="connsiteY3" fmla="*/ 0 h 21525"/>
                <a:gd name="connsiteX4" fmla="*/ 10763 w 10762"/>
                <a:gd name="connsiteY4" fmla="*/ 5382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2"/>
                  </a:lnTo>
                  <a:cubicBezTo>
                    <a:pt x="0" y="2153"/>
                    <a:pt x="2153" y="0"/>
                    <a:pt x="5381" y="0"/>
                  </a:cubicBezTo>
                  <a:cubicBezTo>
                    <a:pt x="8610" y="0"/>
                    <a:pt x="10763" y="2153"/>
                    <a:pt x="10763" y="5382"/>
                  </a:cubicBezTo>
                  <a:lnTo>
                    <a:pt x="10763" y="16145"/>
                  </a:lnTo>
                  <a:cubicBezTo>
                    <a:pt x="10763" y="19373"/>
                    <a:pt x="8610" y="21526"/>
                    <a:pt x="5381" y="21526"/>
                  </a:cubicBezTo>
                  <a:close/>
                </a:path>
              </a:pathLst>
            </a:custGeom>
            <a:solidFill>
              <a:srgbClr val="FFFFFF"/>
            </a:solidFill>
            <a:ln w="107616" cap="flat">
              <a:noFill/>
              <a:prstDash val="solid"/>
              <a:miter/>
            </a:ln>
          </p:spPr>
          <p:txBody>
            <a:bodyPr rtlCol="0" anchor="ctr"/>
            <a:lstStyle/>
            <a:p>
              <a:endParaRPr lang="en-US" dirty="0"/>
            </a:p>
          </p:txBody>
        </p:sp>
      </p:grpSp>
      <p:grpSp>
        <p:nvGrpSpPr>
          <p:cNvPr id="58" name="Graphic 1">
            <a:extLst>
              <a:ext uri="{FF2B5EF4-FFF2-40B4-BE49-F238E27FC236}">
                <a16:creationId xmlns:a16="http://schemas.microsoft.com/office/drawing/2014/main" id="{B751F604-C7EC-420B-A7C4-BC81672FBB64}"/>
              </a:ext>
            </a:extLst>
          </p:cNvPr>
          <p:cNvGrpSpPr/>
          <p:nvPr userDrawn="1"/>
        </p:nvGrpSpPr>
        <p:grpSpPr>
          <a:xfrm>
            <a:off x="8170165" y="3421379"/>
            <a:ext cx="2871215" cy="15240"/>
            <a:chOff x="5731136" y="3718522"/>
            <a:chExt cx="2027736" cy="10763"/>
          </a:xfrm>
          <a:solidFill>
            <a:srgbClr val="FFFFFF"/>
          </a:solidFill>
        </p:grpSpPr>
        <p:sp>
          <p:nvSpPr>
            <p:cNvPr id="59" name="Freeform: Shape 58">
              <a:extLst>
                <a:ext uri="{FF2B5EF4-FFF2-40B4-BE49-F238E27FC236}">
                  <a16:creationId xmlns:a16="http://schemas.microsoft.com/office/drawing/2014/main" id="{B240879D-3C26-49BC-9D87-1A1E83D415BE}"/>
                </a:ext>
              </a:extLst>
            </p:cNvPr>
            <p:cNvSpPr/>
            <p:nvPr/>
          </p:nvSpPr>
          <p:spPr>
            <a:xfrm>
              <a:off x="5731136" y="3718522"/>
              <a:ext cx="21525" cy="10763"/>
            </a:xfrm>
            <a:custGeom>
              <a:avLst/>
              <a:gdLst>
                <a:gd name="connsiteX0" fmla="*/ 16144 w 21525"/>
                <a:gd name="connsiteY0" fmla="*/ 10763 h 10763"/>
                <a:gd name="connsiteX1" fmla="*/ 5381 w 21525"/>
                <a:gd name="connsiteY1" fmla="*/ 10763 h 10763"/>
                <a:gd name="connsiteX2" fmla="*/ 0 w 21525"/>
                <a:gd name="connsiteY2" fmla="*/ 5382 h 10763"/>
                <a:gd name="connsiteX3" fmla="*/ 5381 w 21525"/>
                <a:gd name="connsiteY3" fmla="*/ 0 h 10763"/>
                <a:gd name="connsiteX4" fmla="*/ 16144 w 21525"/>
                <a:gd name="connsiteY4" fmla="*/ 0 h 10763"/>
                <a:gd name="connsiteX5" fmla="*/ 21526 w 21525"/>
                <a:gd name="connsiteY5" fmla="*/ 5382 h 10763"/>
                <a:gd name="connsiteX6" fmla="*/ 16144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4" y="10763"/>
                  </a:moveTo>
                  <a:lnTo>
                    <a:pt x="5381" y="10763"/>
                  </a:lnTo>
                  <a:cubicBezTo>
                    <a:pt x="2153" y="10763"/>
                    <a:pt x="0" y="8611"/>
                    <a:pt x="0" y="5382"/>
                  </a:cubicBezTo>
                  <a:cubicBezTo>
                    <a:pt x="0" y="2153"/>
                    <a:pt x="2153" y="0"/>
                    <a:pt x="5381" y="0"/>
                  </a:cubicBezTo>
                  <a:lnTo>
                    <a:pt x="16144" y="0"/>
                  </a:lnTo>
                  <a:cubicBezTo>
                    <a:pt x="19373" y="0"/>
                    <a:pt x="21526" y="2153"/>
                    <a:pt x="21526" y="5382"/>
                  </a:cubicBezTo>
                  <a:cubicBezTo>
                    <a:pt x="21526" y="7534"/>
                    <a:pt x="19373" y="10763"/>
                    <a:pt x="16144" y="10763"/>
                  </a:cubicBezTo>
                  <a:close/>
                </a:path>
              </a:pathLst>
            </a:custGeom>
            <a:solidFill>
              <a:srgbClr val="FFFFFF"/>
            </a:solidFill>
            <a:ln w="107616"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1F622296-9F63-4C08-8D64-9EC250B73C98}"/>
                </a:ext>
              </a:extLst>
            </p:cNvPr>
            <p:cNvSpPr/>
            <p:nvPr/>
          </p:nvSpPr>
          <p:spPr>
            <a:xfrm>
              <a:off x="5763425" y="3718522"/>
              <a:ext cx="1963159" cy="10763"/>
            </a:xfrm>
            <a:custGeom>
              <a:avLst/>
              <a:gdLst>
                <a:gd name="connsiteX0" fmla="*/ 1957778 w 1963159"/>
                <a:gd name="connsiteY0" fmla="*/ 10763 h 10763"/>
                <a:gd name="connsiteX1" fmla="*/ 1936252 w 1963159"/>
                <a:gd name="connsiteY1" fmla="*/ 10763 h 10763"/>
                <a:gd name="connsiteX2" fmla="*/ 1930870 w 1963159"/>
                <a:gd name="connsiteY2" fmla="*/ 5382 h 10763"/>
                <a:gd name="connsiteX3" fmla="*/ 1936252 w 1963159"/>
                <a:gd name="connsiteY3" fmla="*/ 0 h 10763"/>
                <a:gd name="connsiteX4" fmla="*/ 1957778 w 1963159"/>
                <a:gd name="connsiteY4" fmla="*/ 0 h 10763"/>
                <a:gd name="connsiteX5" fmla="*/ 1963160 w 1963159"/>
                <a:gd name="connsiteY5" fmla="*/ 5382 h 10763"/>
                <a:gd name="connsiteX6" fmla="*/ 1957778 w 1963159"/>
                <a:gd name="connsiteY6" fmla="*/ 10763 h 10763"/>
                <a:gd name="connsiteX7" fmla="*/ 1914726 w 1963159"/>
                <a:gd name="connsiteY7" fmla="*/ 10763 h 10763"/>
                <a:gd name="connsiteX8" fmla="*/ 1893200 w 1963159"/>
                <a:gd name="connsiteY8" fmla="*/ 10763 h 10763"/>
                <a:gd name="connsiteX9" fmla="*/ 1887819 w 1963159"/>
                <a:gd name="connsiteY9" fmla="*/ 5382 h 10763"/>
                <a:gd name="connsiteX10" fmla="*/ 1893200 w 1963159"/>
                <a:gd name="connsiteY10" fmla="*/ 0 h 10763"/>
                <a:gd name="connsiteX11" fmla="*/ 1914726 w 1963159"/>
                <a:gd name="connsiteY11" fmla="*/ 0 h 10763"/>
                <a:gd name="connsiteX12" fmla="*/ 1920108 w 1963159"/>
                <a:gd name="connsiteY12" fmla="*/ 5382 h 10763"/>
                <a:gd name="connsiteX13" fmla="*/ 1914726 w 1963159"/>
                <a:gd name="connsiteY13" fmla="*/ 10763 h 10763"/>
                <a:gd name="connsiteX14" fmla="*/ 1871675 w 1963159"/>
                <a:gd name="connsiteY14" fmla="*/ 10763 h 10763"/>
                <a:gd name="connsiteX15" fmla="*/ 1850148 w 1963159"/>
                <a:gd name="connsiteY15" fmla="*/ 10763 h 10763"/>
                <a:gd name="connsiteX16" fmla="*/ 1844767 w 1963159"/>
                <a:gd name="connsiteY16" fmla="*/ 5382 h 10763"/>
                <a:gd name="connsiteX17" fmla="*/ 1850148 w 1963159"/>
                <a:gd name="connsiteY17" fmla="*/ 0 h 10763"/>
                <a:gd name="connsiteX18" fmla="*/ 1871675 w 1963159"/>
                <a:gd name="connsiteY18" fmla="*/ 0 h 10763"/>
                <a:gd name="connsiteX19" fmla="*/ 1877056 w 1963159"/>
                <a:gd name="connsiteY19" fmla="*/ 5382 h 10763"/>
                <a:gd name="connsiteX20" fmla="*/ 1871675 w 1963159"/>
                <a:gd name="connsiteY20" fmla="*/ 10763 h 10763"/>
                <a:gd name="connsiteX21" fmla="*/ 1828623 w 1963159"/>
                <a:gd name="connsiteY21" fmla="*/ 10763 h 10763"/>
                <a:gd name="connsiteX22" fmla="*/ 1807097 w 1963159"/>
                <a:gd name="connsiteY22" fmla="*/ 10763 h 10763"/>
                <a:gd name="connsiteX23" fmla="*/ 1801716 w 1963159"/>
                <a:gd name="connsiteY23" fmla="*/ 5382 h 10763"/>
                <a:gd name="connsiteX24" fmla="*/ 1807097 w 1963159"/>
                <a:gd name="connsiteY24" fmla="*/ 0 h 10763"/>
                <a:gd name="connsiteX25" fmla="*/ 1828623 w 1963159"/>
                <a:gd name="connsiteY25" fmla="*/ 0 h 10763"/>
                <a:gd name="connsiteX26" fmla="*/ 1834004 w 1963159"/>
                <a:gd name="connsiteY26" fmla="*/ 5382 h 10763"/>
                <a:gd name="connsiteX27" fmla="*/ 1828623 w 1963159"/>
                <a:gd name="connsiteY27" fmla="*/ 10763 h 10763"/>
                <a:gd name="connsiteX28" fmla="*/ 1785571 w 1963159"/>
                <a:gd name="connsiteY28" fmla="*/ 10763 h 10763"/>
                <a:gd name="connsiteX29" fmla="*/ 1764045 w 1963159"/>
                <a:gd name="connsiteY29" fmla="*/ 10763 h 10763"/>
                <a:gd name="connsiteX30" fmla="*/ 1758664 w 1963159"/>
                <a:gd name="connsiteY30" fmla="*/ 5382 h 10763"/>
                <a:gd name="connsiteX31" fmla="*/ 1764045 w 1963159"/>
                <a:gd name="connsiteY31" fmla="*/ 0 h 10763"/>
                <a:gd name="connsiteX32" fmla="*/ 1785571 w 1963159"/>
                <a:gd name="connsiteY32" fmla="*/ 0 h 10763"/>
                <a:gd name="connsiteX33" fmla="*/ 1790953 w 1963159"/>
                <a:gd name="connsiteY33" fmla="*/ 5382 h 10763"/>
                <a:gd name="connsiteX34" fmla="*/ 1785571 w 1963159"/>
                <a:gd name="connsiteY34" fmla="*/ 10763 h 10763"/>
                <a:gd name="connsiteX35" fmla="*/ 1742519 w 1963159"/>
                <a:gd name="connsiteY35" fmla="*/ 10763 h 10763"/>
                <a:gd name="connsiteX36" fmla="*/ 1720994 w 1963159"/>
                <a:gd name="connsiteY36" fmla="*/ 10763 h 10763"/>
                <a:gd name="connsiteX37" fmla="*/ 1715612 w 1963159"/>
                <a:gd name="connsiteY37" fmla="*/ 5382 h 10763"/>
                <a:gd name="connsiteX38" fmla="*/ 1720994 w 1963159"/>
                <a:gd name="connsiteY38" fmla="*/ 0 h 10763"/>
                <a:gd name="connsiteX39" fmla="*/ 1742519 w 1963159"/>
                <a:gd name="connsiteY39" fmla="*/ 0 h 10763"/>
                <a:gd name="connsiteX40" fmla="*/ 1747901 w 1963159"/>
                <a:gd name="connsiteY40" fmla="*/ 5382 h 10763"/>
                <a:gd name="connsiteX41" fmla="*/ 1742519 w 1963159"/>
                <a:gd name="connsiteY41" fmla="*/ 10763 h 10763"/>
                <a:gd name="connsiteX42" fmla="*/ 1700544 w 1963159"/>
                <a:gd name="connsiteY42" fmla="*/ 10763 h 10763"/>
                <a:gd name="connsiteX43" fmla="*/ 1679018 w 1963159"/>
                <a:gd name="connsiteY43" fmla="*/ 10763 h 10763"/>
                <a:gd name="connsiteX44" fmla="*/ 1673636 w 1963159"/>
                <a:gd name="connsiteY44" fmla="*/ 5382 h 10763"/>
                <a:gd name="connsiteX45" fmla="*/ 1679018 w 1963159"/>
                <a:gd name="connsiteY45" fmla="*/ 0 h 10763"/>
                <a:gd name="connsiteX46" fmla="*/ 1700544 w 1963159"/>
                <a:gd name="connsiteY46" fmla="*/ 0 h 10763"/>
                <a:gd name="connsiteX47" fmla="*/ 1705926 w 1963159"/>
                <a:gd name="connsiteY47" fmla="*/ 5382 h 10763"/>
                <a:gd name="connsiteX48" fmla="*/ 1700544 w 1963159"/>
                <a:gd name="connsiteY48" fmla="*/ 10763 h 10763"/>
                <a:gd name="connsiteX49" fmla="*/ 1657492 w 1963159"/>
                <a:gd name="connsiteY49" fmla="*/ 10763 h 10763"/>
                <a:gd name="connsiteX50" fmla="*/ 1635966 w 1963159"/>
                <a:gd name="connsiteY50" fmla="*/ 10763 h 10763"/>
                <a:gd name="connsiteX51" fmla="*/ 1630584 w 1963159"/>
                <a:gd name="connsiteY51" fmla="*/ 5382 h 10763"/>
                <a:gd name="connsiteX52" fmla="*/ 1635966 w 1963159"/>
                <a:gd name="connsiteY52" fmla="*/ 0 h 10763"/>
                <a:gd name="connsiteX53" fmla="*/ 1657492 w 1963159"/>
                <a:gd name="connsiteY53" fmla="*/ 0 h 10763"/>
                <a:gd name="connsiteX54" fmla="*/ 1662874 w 1963159"/>
                <a:gd name="connsiteY54" fmla="*/ 5382 h 10763"/>
                <a:gd name="connsiteX55" fmla="*/ 1657492 w 1963159"/>
                <a:gd name="connsiteY55" fmla="*/ 10763 h 10763"/>
                <a:gd name="connsiteX56" fmla="*/ 1614441 w 1963159"/>
                <a:gd name="connsiteY56" fmla="*/ 10763 h 10763"/>
                <a:gd name="connsiteX57" fmla="*/ 1592914 w 1963159"/>
                <a:gd name="connsiteY57" fmla="*/ 10763 h 10763"/>
                <a:gd name="connsiteX58" fmla="*/ 1587533 w 1963159"/>
                <a:gd name="connsiteY58" fmla="*/ 5382 h 10763"/>
                <a:gd name="connsiteX59" fmla="*/ 1592914 w 1963159"/>
                <a:gd name="connsiteY59" fmla="*/ 0 h 10763"/>
                <a:gd name="connsiteX60" fmla="*/ 1614441 w 1963159"/>
                <a:gd name="connsiteY60" fmla="*/ 0 h 10763"/>
                <a:gd name="connsiteX61" fmla="*/ 1619822 w 1963159"/>
                <a:gd name="connsiteY61" fmla="*/ 5382 h 10763"/>
                <a:gd name="connsiteX62" fmla="*/ 1614441 w 1963159"/>
                <a:gd name="connsiteY62" fmla="*/ 10763 h 10763"/>
                <a:gd name="connsiteX63" fmla="*/ 1571389 w 1963159"/>
                <a:gd name="connsiteY63" fmla="*/ 10763 h 10763"/>
                <a:gd name="connsiteX64" fmla="*/ 1549862 w 1963159"/>
                <a:gd name="connsiteY64" fmla="*/ 10763 h 10763"/>
                <a:gd name="connsiteX65" fmla="*/ 1544481 w 1963159"/>
                <a:gd name="connsiteY65" fmla="*/ 5382 h 10763"/>
                <a:gd name="connsiteX66" fmla="*/ 1549862 w 1963159"/>
                <a:gd name="connsiteY66" fmla="*/ 0 h 10763"/>
                <a:gd name="connsiteX67" fmla="*/ 1571389 w 1963159"/>
                <a:gd name="connsiteY67" fmla="*/ 0 h 10763"/>
                <a:gd name="connsiteX68" fmla="*/ 1576770 w 1963159"/>
                <a:gd name="connsiteY68" fmla="*/ 5382 h 10763"/>
                <a:gd name="connsiteX69" fmla="*/ 1571389 w 1963159"/>
                <a:gd name="connsiteY69" fmla="*/ 10763 h 10763"/>
                <a:gd name="connsiteX70" fmla="*/ 1528337 w 1963159"/>
                <a:gd name="connsiteY70" fmla="*/ 10763 h 10763"/>
                <a:gd name="connsiteX71" fmla="*/ 1506811 w 1963159"/>
                <a:gd name="connsiteY71" fmla="*/ 10763 h 10763"/>
                <a:gd name="connsiteX72" fmla="*/ 1501430 w 1963159"/>
                <a:gd name="connsiteY72" fmla="*/ 5382 h 10763"/>
                <a:gd name="connsiteX73" fmla="*/ 1506811 w 1963159"/>
                <a:gd name="connsiteY73" fmla="*/ 0 h 10763"/>
                <a:gd name="connsiteX74" fmla="*/ 1528337 w 1963159"/>
                <a:gd name="connsiteY74" fmla="*/ 0 h 10763"/>
                <a:gd name="connsiteX75" fmla="*/ 1533719 w 1963159"/>
                <a:gd name="connsiteY75" fmla="*/ 5382 h 10763"/>
                <a:gd name="connsiteX76" fmla="*/ 1528337 w 1963159"/>
                <a:gd name="connsiteY76" fmla="*/ 10763 h 10763"/>
                <a:gd name="connsiteX77" fmla="*/ 1485285 w 1963159"/>
                <a:gd name="connsiteY77" fmla="*/ 10763 h 10763"/>
                <a:gd name="connsiteX78" fmla="*/ 1463759 w 1963159"/>
                <a:gd name="connsiteY78" fmla="*/ 10763 h 10763"/>
                <a:gd name="connsiteX79" fmla="*/ 1458378 w 1963159"/>
                <a:gd name="connsiteY79" fmla="*/ 5382 h 10763"/>
                <a:gd name="connsiteX80" fmla="*/ 1463759 w 1963159"/>
                <a:gd name="connsiteY80" fmla="*/ 0 h 10763"/>
                <a:gd name="connsiteX81" fmla="*/ 1485285 w 1963159"/>
                <a:gd name="connsiteY81" fmla="*/ 0 h 10763"/>
                <a:gd name="connsiteX82" fmla="*/ 1490667 w 1963159"/>
                <a:gd name="connsiteY82" fmla="*/ 5382 h 10763"/>
                <a:gd name="connsiteX83" fmla="*/ 1485285 w 1963159"/>
                <a:gd name="connsiteY83" fmla="*/ 10763 h 10763"/>
                <a:gd name="connsiteX84" fmla="*/ 1442233 w 1963159"/>
                <a:gd name="connsiteY84" fmla="*/ 10763 h 10763"/>
                <a:gd name="connsiteX85" fmla="*/ 1420708 w 1963159"/>
                <a:gd name="connsiteY85" fmla="*/ 10763 h 10763"/>
                <a:gd name="connsiteX86" fmla="*/ 1415326 w 1963159"/>
                <a:gd name="connsiteY86" fmla="*/ 5382 h 10763"/>
                <a:gd name="connsiteX87" fmla="*/ 1420708 w 1963159"/>
                <a:gd name="connsiteY87" fmla="*/ 0 h 10763"/>
                <a:gd name="connsiteX88" fmla="*/ 1442233 w 1963159"/>
                <a:gd name="connsiteY88" fmla="*/ 0 h 10763"/>
                <a:gd name="connsiteX89" fmla="*/ 1447615 w 1963159"/>
                <a:gd name="connsiteY89" fmla="*/ 5382 h 10763"/>
                <a:gd name="connsiteX90" fmla="*/ 1442233 w 1963159"/>
                <a:gd name="connsiteY90" fmla="*/ 10763 h 10763"/>
                <a:gd name="connsiteX91" fmla="*/ 1399182 w 1963159"/>
                <a:gd name="connsiteY91" fmla="*/ 10763 h 10763"/>
                <a:gd name="connsiteX92" fmla="*/ 1377656 w 1963159"/>
                <a:gd name="connsiteY92" fmla="*/ 10763 h 10763"/>
                <a:gd name="connsiteX93" fmla="*/ 1372275 w 1963159"/>
                <a:gd name="connsiteY93" fmla="*/ 5382 h 10763"/>
                <a:gd name="connsiteX94" fmla="*/ 1377656 w 1963159"/>
                <a:gd name="connsiteY94" fmla="*/ 0 h 10763"/>
                <a:gd name="connsiteX95" fmla="*/ 1399182 w 1963159"/>
                <a:gd name="connsiteY95" fmla="*/ 0 h 10763"/>
                <a:gd name="connsiteX96" fmla="*/ 1404563 w 1963159"/>
                <a:gd name="connsiteY96" fmla="*/ 5382 h 10763"/>
                <a:gd name="connsiteX97" fmla="*/ 1399182 w 1963159"/>
                <a:gd name="connsiteY97" fmla="*/ 10763 h 10763"/>
                <a:gd name="connsiteX98" fmla="*/ 1357206 w 1963159"/>
                <a:gd name="connsiteY98" fmla="*/ 10763 h 10763"/>
                <a:gd name="connsiteX99" fmla="*/ 1335680 w 1963159"/>
                <a:gd name="connsiteY99" fmla="*/ 10763 h 10763"/>
                <a:gd name="connsiteX100" fmla="*/ 1330298 w 1963159"/>
                <a:gd name="connsiteY100" fmla="*/ 5382 h 10763"/>
                <a:gd name="connsiteX101" fmla="*/ 1335680 w 1963159"/>
                <a:gd name="connsiteY101" fmla="*/ 0 h 10763"/>
                <a:gd name="connsiteX102" fmla="*/ 1357206 w 1963159"/>
                <a:gd name="connsiteY102" fmla="*/ 0 h 10763"/>
                <a:gd name="connsiteX103" fmla="*/ 1362588 w 1963159"/>
                <a:gd name="connsiteY103" fmla="*/ 5382 h 10763"/>
                <a:gd name="connsiteX104" fmla="*/ 1357206 w 1963159"/>
                <a:gd name="connsiteY104" fmla="*/ 10763 h 10763"/>
                <a:gd name="connsiteX105" fmla="*/ 1314155 w 1963159"/>
                <a:gd name="connsiteY105" fmla="*/ 10763 h 10763"/>
                <a:gd name="connsiteX106" fmla="*/ 1292628 w 1963159"/>
                <a:gd name="connsiteY106" fmla="*/ 10763 h 10763"/>
                <a:gd name="connsiteX107" fmla="*/ 1287247 w 1963159"/>
                <a:gd name="connsiteY107" fmla="*/ 5382 h 10763"/>
                <a:gd name="connsiteX108" fmla="*/ 1292628 w 1963159"/>
                <a:gd name="connsiteY108" fmla="*/ 0 h 10763"/>
                <a:gd name="connsiteX109" fmla="*/ 1314155 w 1963159"/>
                <a:gd name="connsiteY109" fmla="*/ 0 h 10763"/>
                <a:gd name="connsiteX110" fmla="*/ 1319536 w 1963159"/>
                <a:gd name="connsiteY110" fmla="*/ 5382 h 10763"/>
                <a:gd name="connsiteX111" fmla="*/ 1314155 w 1963159"/>
                <a:gd name="connsiteY111" fmla="*/ 10763 h 10763"/>
                <a:gd name="connsiteX112" fmla="*/ 1271103 w 1963159"/>
                <a:gd name="connsiteY112" fmla="*/ 10763 h 10763"/>
                <a:gd name="connsiteX113" fmla="*/ 1249576 w 1963159"/>
                <a:gd name="connsiteY113" fmla="*/ 10763 h 10763"/>
                <a:gd name="connsiteX114" fmla="*/ 1244196 w 1963159"/>
                <a:gd name="connsiteY114" fmla="*/ 5382 h 10763"/>
                <a:gd name="connsiteX115" fmla="*/ 1249576 w 1963159"/>
                <a:gd name="connsiteY115" fmla="*/ 0 h 10763"/>
                <a:gd name="connsiteX116" fmla="*/ 1271103 w 1963159"/>
                <a:gd name="connsiteY116" fmla="*/ 0 h 10763"/>
                <a:gd name="connsiteX117" fmla="*/ 1276484 w 1963159"/>
                <a:gd name="connsiteY117" fmla="*/ 5382 h 10763"/>
                <a:gd name="connsiteX118" fmla="*/ 1271103 w 1963159"/>
                <a:gd name="connsiteY118" fmla="*/ 10763 h 10763"/>
                <a:gd name="connsiteX119" fmla="*/ 1228051 w 1963159"/>
                <a:gd name="connsiteY119" fmla="*/ 10763 h 10763"/>
                <a:gd name="connsiteX120" fmla="*/ 1206525 w 1963159"/>
                <a:gd name="connsiteY120" fmla="*/ 10763 h 10763"/>
                <a:gd name="connsiteX121" fmla="*/ 1201144 w 1963159"/>
                <a:gd name="connsiteY121" fmla="*/ 5382 h 10763"/>
                <a:gd name="connsiteX122" fmla="*/ 1206525 w 1963159"/>
                <a:gd name="connsiteY122" fmla="*/ 0 h 10763"/>
                <a:gd name="connsiteX123" fmla="*/ 1228051 w 1963159"/>
                <a:gd name="connsiteY123" fmla="*/ 0 h 10763"/>
                <a:gd name="connsiteX124" fmla="*/ 1233433 w 1963159"/>
                <a:gd name="connsiteY124" fmla="*/ 5382 h 10763"/>
                <a:gd name="connsiteX125" fmla="*/ 1228051 w 1963159"/>
                <a:gd name="connsiteY125" fmla="*/ 10763 h 10763"/>
                <a:gd name="connsiteX126" fmla="*/ 1184999 w 1963159"/>
                <a:gd name="connsiteY126" fmla="*/ 10763 h 10763"/>
                <a:gd name="connsiteX127" fmla="*/ 1163473 w 1963159"/>
                <a:gd name="connsiteY127" fmla="*/ 10763 h 10763"/>
                <a:gd name="connsiteX128" fmla="*/ 1158092 w 1963159"/>
                <a:gd name="connsiteY128" fmla="*/ 5382 h 10763"/>
                <a:gd name="connsiteX129" fmla="*/ 1163473 w 1963159"/>
                <a:gd name="connsiteY129" fmla="*/ 0 h 10763"/>
                <a:gd name="connsiteX130" fmla="*/ 1184999 w 1963159"/>
                <a:gd name="connsiteY130" fmla="*/ 0 h 10763"/>
                <a:gd name="connsiteX131" fmla="*/ 1190381 w 1963159"/>
                <a:gd name="connsiteY131" fmla="*/ 5382 h 10763"/>
                <a:gd name="connsiteX132" fmla="*/ 1184999 w 1963159"/>
                <a:gd name="connsiteY132" fmla="*/ 10763 h 10763"/>
                <a:gd name="connsiteX133" fmla="*/ 1141947 w 1963159"/>
                <a:gd name="connsiteY133" fmla="*/ 10763 h 10763"/>
                <a:gd name="connsiteX134" fmla="*/ 1120422 w 1963159"/>
                <a:gd name="connsiteY134" fmla="*/ 10763 h 10763"/>
                <a:gd name="connsiteX135" fmla="*/ 1115040 w 1963159"/>
                <a:gd name="connsiteY135" fmla="*/ 5382 h 10763"/>
                <a:gd name="connsiteX136" fmla="*/ 1120422 w 1963159"/>
                <a:gd name="connsiteY136" fmla="*/ 0 h 10763"/>
                <a:gd name="connsiteX137" fmla="*/ 1141947 w 1963159"/>
                <a:gd name="connsiteY137" fmla="*/ 0 h 10763"/>
                <a:gd name="connsiteX138" fmla="*/ 1147329 w 1963159"/>
                <a:gd name="connsiteY138" fmla="*/ 5382 h 10763"/>
                <a:gd name="connsiteX139" fmla="*/ 1141947 w 1963159"/>
                <a:gd name="connsiteY139" fmla="*/ 10763 h 10763"/>
                <a:gd name="connsiteX140" fmla="*/ 1098896 w 1963159"/>
                <a:gd name="connsiteY140" fmla="*/ 10763 h 10763"/>
                <a:gd name="connsiteX141" fmla="*/ 1077370 w 1963159"/>
                <a:gd name="connsiteY141" fmla="*/ 10763 h 10763"/>
                <a:gd name="connsiteX142" fmla="*/ 1071988 w 1963159"/>
                <a:gd name="connsiteY142" fmla="*/ 5382 h 10763"/>
                <a:gd name="connsiteX143" fmla="*/ 1077370 w 1963159"/>
                <a:gd name="connsiteY143" fmla="*/ 0 h 10763"/>
                <a:gd name="connsiteX144" fmla="*/ 1098896 w 1963159"/>
                <a:gd name="connsiteY144" fmla="*/ 0 h 10763"/>
                <a:gd name="connsiteX145" fmla="*/ 1104277 w 1963159"/>
                <a:gd name="connsiteY145" fmla="*/ 5382 h 10763"/>
                <a:gd name="connsiteX146" fmla="*/ 1098896 w 1963159"/>
                <a:gd name="connsiteY146" fmla="*/ 10763 h 10763"/>
                <a:gd name="connsiteX147" fmla="*/ 1056920 w 1963159"/>
                <a:gd name="connsiteY147" fmla="*/ 10763 h 10763"/>
                <a:gd name="connsiteX148" fmla="*/ 1035394 w 1963159"/>
                <a:gd name="connsiteY148" fmla="*/ 10763 h 10763"/>
                <a:gd name="connsiteX149" fmla="*/ 1030013 w 1963159"/>
                <a:gd name="connsiteY149" fmla="*/ 5382 h 10763"/>
                <a:gd name="connsiteX150" fmla="*/ 1035394 w 1963159"/>
                <a:gd name="connsiteY150" fmla="*/ 0 h 10763"/>
                <a:gd name="connsiteX151" fmla="*/ 1056920 w 1963159"/>
                <a:gd name="connsiteY151" fmla="*/ 0 h 10763"/>
                <a:gd name="connsiteX152" fmla="*/ 1062302 w 1963159"/>
                <a:gd name="connsiteY152" fmla="*/ 5382 h 10763"/>
                <a:gd name="connsiteX153" fmla="*/ 1056920 w 1963159"/>
                <a:gd name="connsiteY153" fmla="*/ 10763 h 10763"/>
                <a:gd name="connsiteX154" fmla="*/ 1013869 w 1963159"/>
                <a:gd name="connsiteY154" fmla="*/ 10763 h 10763"/>
                <a:gd name="connsiteX155" fmla="*/ 992343 w 1963159"/>
                <a:gd name="connsiteY155" fmla="*/ 10763 h 10763"/>
                <a:gd name="connsiteX156" fmla="*/ 986961 w 1963159"/>
                <a:gd name="connsiteY156" fmla="*/ 5382 h 10763"/>
                <a:gd name="connsiteX157" fmla="*/ 992343 w 1963159"/>
                <a:gd name="connsiteY157" fmla="*/ 0 h 10763"/>
                <a:gd name="connsiteX158" fmla="*/ 1013869 w 1963159"/>
                <a:gd name="connsiteY158" fmla="*/ 0 h 10763"/>
                <a:gd name="connsiteX159" fmla="*/ 1019250 w 1963159"/>
                <a:gd name="connsiteY159" fmla="*/ 5382 h 10763"/>
                <a:gd name="connsiteX160" fmla="*/ 1013869 w 1963159"/>
                <a:gd name="connsiteY160" fmla="*/ 10763 h 10763"/>
                <a:gd name="connsiteX161" fmla="*/ 970817 w 1963159"/>
                <a:gd name="connsiteY161" fmla="*/ 10763 h 10763"/>
                <a:gd name="connsiteX162" fmla="*/ 949291 w 1963159"/>
                <a:gd name="connsiteY162" fmla="*/ 10763 h 10763"/>
                <a:gd name="connsiteX163" fmla="*/ 943909 w 1963159"/>
                <a:gd name="connsiteY163" fmla="*/ 5382 h 10763"/>
                <a:gd name="connsiteX164" fmla="*/ 949291 w 1963159"/>
                <a:gd name="connsiteY164" fmla="*/ 0 h 10763"/>
                <a:gd name="connsiteX165" fmla="*/ 970817 w 1963159"/>
                <a:gd name="connsiteY165" fmla="*/ 0 h 10763"/>
                <a:gd name="connsiteX166" fmla="*/ 976198 w 1963159"/>
                <a:gd name="connsiteY166" fmla="*/ 5382 h 10763"/>
                <a:gd name="connsiteX167" fmla="*/ 970817 w 1963159"/>
                <a:gd name="connsiteY167" fmla="*/ 10763 h 10763"/>
                <a:gd name="connsiteX168" fmla="*/ 927765 w 1963159"/>
                <a:gd name="connsiteY168" fmla="*/ 10763 h 10763"/>
                <a:gd name="connsiteX169" fmla="*/ 906239 w 1963159"/>
                <a:gd name="connsiteY169" fmla="*/ 10763 h 10763"/>
                <a:gd name="connsiteX170" fmla="*/ 900858 w 1963159"/>
                <a:gd name="connsiteY170" fmla="*/ 5382 h 10763"/>
                <a:gd name="connsiteX171" fmla="*/ 906239 w 1963159"/>
                <a:gd name="connsiteY171" fmla="*/ 0 h 10763"/>
                <a:gd name="connsiteX172" fmla="*/ 927765 w 1963159"/>
                <a:gd name="connsiteY172" fmla="*/ 0 h 10763"/>
                <a:gd name="connsiteX173" fmla="*/ 933147 w 1963159"/>
                <a:gd name="connsiteY173" fmla="*/ 5382 h 10763"/>
                <a:gd name="connsiteX174" fmla="*/ 927765 w 1963159"/>
                <a:gd name="connsiteY174" fmla="*/ 10763 h 10763"/>
                <a:gd name="connsiteX175" fmla="*/ 884713 w 1963159"/>
                <a:gd name="connsiteY175" fmla="*/ 10763 h 10763"/>
                <a:gd name="connsiteX176" fmla="*/ 863187 w 1963159"/>
                <a:gd name="connsiteY176" fmla="*/ 10763 h 10763"/>
                <a:gd name="connsiteX177" fmla="*/ 857806 w 1963159"/>
                <a:gd name="connsiteY177" fmla="*/ 5382 h 10763"/>
                <a:gd name="connsiteX178" fmla="*/ 863187 w 1963159"/>
                <a:gd name="connsiteY178" fmla="*/ 0 h 10763"/>
                <a:gd name="connsiteX179" fmla="*/ 884713 w 1963159"/>
                <a:gd name="connsiteY179" fmla="*/ 0 h 10763"/>
                <a:gd name="connsiteX180" fmla="*/ 890095 w 1963159"/>
                <a:gd name="connsiteY180" fmla="*/ 5382 h 10763"/>
                <a:gd name="connsiteX181" fmla="*/ 884713 w 1963159"/>
                <a:gd name="connsiteY181" fmla="*/ 10763 h 10763"/>
                <a:gd name="connsiteX182" fmla="*/ 841662 w 1963159"/>
                <a:gd name="connsiteY182" fmla="*/ 10763 h 10763"/>
                <a:gd name="connsiteX183" fmla="*/ 820136 w 1963159"/>
                <a:gd name="connsiteY183" fmla="*/ 10763 h 10763"/>
                <a:gd name="connsiteX184" fmla="*/ 814754 w 1963159"/>
                <a:gd name="connsiteY184" fmla="*/ 5382 h 10763"/>
                <a:gd name="connsiteX185" fmla="*/ 820136 w 1963159"/>
                <a:gd name="connsiteY185" fmla="*/ 0 h 10763"/>
                <a:gd name="connsiteX186" fmla="*/ 841662 w 1963159"/>
                <a:gd name="connsiteY186" fmla="*/ 0 h 10763"/>
                <a:gd name="connsiteX187" fmla="*/ 847043 w 1963159"/>
                <a:gd name="connsiteY187" fmla="*/ 5382 h 10763"/>
                <a:gd name="connsiteX188" fmla="*/ 841662 w 1963159"/>
                <a:gd name="connsiteY188" fmla="*/ 10763 h 10763"/>
                <a:gd name="connsiteX189" fmla="*/ 798610 w 1963159"/>
                <a:gd name="connsiteY189" fmla="*/ 10763 h 10763"/>
                <a:gd name="connsiteX190" fmla="*/ 777084 w 1963159"/>
                <a:gd name="connsiteY190" fmla="*/ 10763 h 10763"/>
                <a:gd name="connsiteX191" fmla="*/ 771703 w 1963159"/>
                <a:gd name="connsiteY191" fmla="*/ 5382 h 10763"/>
                <a:gd name="connsiteX192" fmla="*/ 777084 w 1963159"/>
                <a:gd name="connsiteY192" fmla="*/ 0 h 10763"/>
                <a:gd name="connsiteX193" fmla="*/ 798610 w 1963159"/>
                <a:gd name="connsiteY193" fmla="*/ 0 h 10763"/>
                <a:gd name="connsiteX194" fmla="*/ 803991 w 1963159"/>
                <a:gd name="connsiteY194" fmla="*/ 5382 h 10763"/>
                <a:gd name="connsiteX195" fmla="*/ 798610 w 1963159"/>
                <a:gd name="connsiteY195" fmla="*/ 10763 h 10763"/>
                <a:gd name="connsiteX196" fmla="*/ 756634 w 1963159"/>
                <a:gd name="connsiteY196" fmla="*/ 10763 h 10763"/>
                <a:gd name="connsiteX197" fmla="*/ 735109 w 1963159"/>
                <a:gd name="connsiteY197" fmla="*/ 10763 h 10763"/>
                <a:gd name="connsiteX198" fmla="*/ 729727 w 1963159"/>
                <a:gd name="connsiteY198" fmla="*/ 5382 h 10763"/>
                <a:gd name="connsiteX199" fmla="*/ 735109 w 1963159"/>
                <a:gd name="connsiteY199" fmla="*/ 0 h 10763"/>
                <a:gd name="connsiteX200" fmla="*/ 756634 w 1963159"/>
                <a:gd name="connsiteY200" fmla="*/ 0 h 10763"/>
                <a:gd name="connsiteX201" fmla="*/ 762016 w 1963159"/>
                <a:gd name="connsiteY201" fmla="*/ 5382 h 10763"/>
                <a:gd name="connsiteX202" fmla="*/ 756634 w 1963159"/>
                <a:gd name="connsiteY202" fmla="*/ 10763 h 10763"/>
                <a:gd name="connsiteX203" fmla="*/ 713583 w 1963159"/>
                <a:gd name="connsiteY203" fmla="*/ 10763 h 10763"/>
                <a:gd name="connsiteX204" fmla="*/ 692057 w 1963159"/>
                <a:gd name="connsiteY204" fmla="*/ 10763 h 10763"/>
                <a:gd name="connsiteX205" fmla="*/ 686675 w 1963159"/>
                <a:gd name="connsiteY205" fmla="*/ 5382 h 10763"/>
                <a:gd name="connsiteX206" fmla="*/ 692057 w 1963159"/>
                <a:gd name="connsiteY206" fmla="*/ 0 h 10763"/>
                <a:gd name="connsiteX207" fmla="*/ 713583 w 1963159"/>
                <a:gd name="connsiteY207" fmla="*/ 0 h 10763"/>
                <a:gd name="connsiteX208" fmla="*/ 718964 w 1963159"/>
                <a:gd name="connsiteY208" fmla="*/ 5382 h 10763"/>
                <a:gd name="connsiteX209" fmla="*/ 713583 w 1963159"/>
                <a:gd name="connsiteY209" fmla="*/ 10763 h 10763"/>
                <a:gd name="connsiteX210" fmla="*/ 670531 w 1963159"/>
                <a:gd name="connsiteY210" fmla="*/ 10763 h 10763"/>
                <a:gd name="connsiteX211" fmla="*/ 649005 w 1963159"/>
                <a:gd name="connsiteY211" fmla="*/ 10763 h 10763"/>
                <a:gd name="connsiteX212" fmla="*/ 643624 w 1963159"/>
                <a:gd name="connsiteY212" fmla="*/ 5382 h 10763"/>
                <a:gd name="connsiteX213" fmla="*/ 649005 w 1963159"/>
                <a:gd name="connsiteY213" fmla="*/ 0 h 10763"/>
                <a:gd name="connsiteX214" fmla="*/ 670531 w 1963159"/>
                <a:gd name="connsiteY214" fmla="*/ 0 h 10763"/>
                <a:gd name="connsiteX215" fmla="*/ 675912 w 1963159"/>
                <a:gd name="connsiteY215" fmla="*/ 5382 h 10763"/>
                <a:gd name="connsiteX216" fmla="*/ 670531 w 1963159"/>
                <a:gd name="connsiteY216" fmla="*/ 10763 h 10763"/>
                <a:gd name="connsiteX217" fmla="*/ 627479 w 1963159"/>
                <a:gd name="connsiteY217" fmla="*/ 10763 h 10763"/>
                <a:gd name="connsiteX218" fmla="*/ 605953 w 1963159"/>
                <a:gd name="connsiteY218" fmla="*/ 10763 h 10763"/>
                <a:gd name="connsiteX219" fmla="*/ 600572 w 1963159"/>
                <a:gd name="connsiteY219" fmla="*/ 5382 h 10763"/>
                <a:gd name="connsiteX220" fmla="*/ 605953 w 1963159"/>
                <a:gd name="connsiteY220" fmla="*/ 0 h 10763"/>
                <a:gd name="connsiteX221" fmla="*/ 627479 w 1963159"/>
                <a:gd name="connsiteY221" fmla="*/ 0 h 10763"/>
                <a:gd name="connsiteX222" fmla="*/ 632861 w 1963159"/>
                <a:gd name="connsiteY222" fmla="*/ 5382 h 10763"/>
                <a:gd name="connsiteX223" fmla="*/ 627479 w 1963159"/>
                <a:gd name="connsiteY223" fmla="*/ 10763 h 10763"/>
                <a:gd name="connsiteX224" fmla="*/ 584427 w 1963159"/>
                <a:gd name="connsiteY224" fmla="*/ 10763 h 10763"/>
                <a:gd name="connsiteX225" fmla="*/ 562901 w 1963159"/>
                <a:gd name="connsiteY225" fmla="*/ 10763 h 10763"/>
                <a:gd name="connsiteX226" fmla="*/ 557520 w 1963159"/>
                <a:gd name="connsiteY226" fmla="*/ 5382 h 10763"/>
                <a:gd name="connsiteX227" fmla="*/ 562901 w 1963159"/>
                <a:gd name="connsiteY227" fmla="*/ 0 h 10763"/>
                <a:gd name="connsiteX228" fmla="*/ 584427 w 1963159"/>
                <a:gd name="connsiteY228" fmla="*/ 0 h 10763"/>
                <a:gd name="connsiteX229" fmla="*/ 589809 w 1963159"/>
                <a:gd name="connsiteY229" fmla="*/ 5382 h 10763"/>
                <a:gd name="connsiteX230" fmla="*/ 584427 w 1963159"/>
                <a:gd name="connsiteY230" fmla="*/ 10763 h 10763"/>
                <a:gd name="connsiteX231" fmla="*/ 541376 w 1963159"/>
                <a:gd name="connsiteY231" fmla="*/ 10763 h 10763"/>
                <a:gd name="connsiteX232" fmla="*/ 519850 w 1963159"/>
                <a:gd name="connsiteY232" fmla="*/ 10763 h 10763"/>
                <a:gd name="connsiteX233" fmla="*/ 514468 w 1963159"/>
                <a:gd name="connsiteY233" fmla="*/ 5382 h 10763"/>
                <a:gd name="connsiteX234" fmla="*/ 519850 w 1963159"/>
                <a:gd name="connsiteY234" fmla="*/ 0 h 10763"/>
                <a:gd name="connsiteX235" fmla="*/ 541376 w 1963159"/>
                <a:gd name="connsiteY235" fmla="*/ 0 h 10763"/>
                <a:gd name="connsiteX236" fmla="*/ 546757 w 1963159"/>
                <a:gd name="connsiteY236" fmla="*/ 5382 h 10763"/>
                <a:gd name="connsiteX237" fmla="*/ 541376 w 1963159"/>
                <a:gd name="connsiteY237" fmla="*/ 10763 h 10763"/>
                <a:gd name="connsiteX238" fmla="*/ 498324 w 1963159"/>
                <a:gd name="connsiteY238" fmla="*/ 10763 h 10763"/>
                <a:gd name="connsiteX239" fmla="*/ 476798 w 1963159"/>
                <a:gd name="connsiteY239" fmla="*/ 10763 h 10763"/>
                <a:gd name="connsiteX240" fmla="*/ 471417 w 1963159"/>
                <a:gd name="connsiteY240" fmla="*/ 5382 h 10763"/>
                <a:gd name="connsiteX241" fmla="*/ 476798 w 1963159"/>
                <a:gd name="connsiteY241" fmla="*/ 0 h 10763"/>
                <a:gd name="connsiteX242" fmla="*/ 498324 w 1963159"/>
                <a:gd name="connsiteY242" fmla="*/ 0 h 10763"/>
                <a:gd name="connsiteX243" fmla="*/ 503705 w 1963159"/>
                <a:gd name="connsiteY243" fmla="*/ 5382 h 10763"/>
                <a:gd name="connsiteX244" fmla="*/ 498324 w 1963159"/>
                <a:gd name="connsiteY244" fmla="*/ 10763 h 10763"/>
                <a:gd name="connsiteX245" fmla="*/ 455272 w 1963159"/>
                <a:gd name="connsiteY245" fmla="*/ 10763 h 10763"/>
                <a:gd name="connsiteX246" fmla="*/ 433746 w 1963159"/>
                <a:gd name="connsiteY246" fmla="*/ 10763 h 10763"/>
                <a:gd name="connsiteX247" fmla="*/ 428365 w 1963159"/>
                <a:gd name="connsiteY247" fmla="*/ 5382 h 10763"/>
                <a:gd name="connsiteX248" fmla="*/ 433746 w 1963159"/>
                <a:gd name="connsiteY248" fmla="*/ 0 h 10763"/>
                <a:gd name="connsiteX249" fmla="*/ 455272 w 1963159"/>
                <a:gd name="connsiteY249" fmla="*/ 0 h 10763"/>
                <a:gd name="connsiteX250" fmla="*/ 460654 w 1963159"/>
                <a:gd name="connsiteY250" fmla="*/ 5382 h 10763"/>
                <a:gd name="connsiteX251" fmla="*/ 455272 w 1963159"/>
                <a:gd name="connsiteY251" fmla="*/ 10763 h 10763"/>
                <a:gd name="connsiteX252" fmla="*/ 413297 w 1963159"/>
                <a:gd name="connsiteY252" fmla="*/ 10763 h 10763"/>
                <a:gd name="connsiteX253" fmla="*/ 391771 w 1963159"/>
                <a:gd name="connsiteY253" fmla="*/ 10763 h 10763"/>
                <a:gd name="connsiteX254" fmla="*/ 386389 w 1963159"/>
                <a:gd name="connsiteY254" fmla="*/ 5382 h 10763"/>
                <a:gd name="connsiteX255" fmla="*/ 391771 w 1963159"/>
                <a:gd name="connsiteY255" fmla="*/ 0 h 10763"/>
                <a:gd name="connsiteX256" fmla="*/ 413297 w 1963159"/>
                <a:gd name="connsiteY256" fmla="*/ 0 h 10763"/>
                <a:gd name="connsiteX257" fmla="*/ 418678 w 1963159"/>
                <a:gd name="connsiteY257" fmla="*/ 5382 h 10763"/>
                <a:gd name="connsiteX258" fmla="*/ 413297 w 1963159"/>
                <a:gd name="connsiteY258" fmla="*/ 10763 h 10763"/>
                <a:gd name="connsiteX259" fmla="*/ 370245 w 1963159"/>
                <a:gd name="connsiteY259" fmla="*/ 10763 h 10763"/>
                <a:gd name="connsiteX260" fmla="*/ 348719 w 1963159"/>
                <a:gd name="connsiteY260" fmla="*/ 10763 h 10763"/>
                <a:gd name="connsiteX261" fmla="*/ 343337 w 1963159"/>
                <a:gd name="connsiteY261" fmla="*/ 5382 h 10763"/>
                <a:gd name="connsiteX262" fmla="*/ 348719 w 1963159"/>
                <a:gd name="connsiteY262" fmla="*/ 0 h 10763"/>
                <a:gd name="connsiteX263" fmla="*/ 370245 w 1963159"/>
                <a:gd name="connsiteY263" fmla="*/ 0 h 10763"/>
                <a:gd name="connsiteX264" fmla="*/ 375627 w 1963159"/>
                <a:gd name="connsiteY264" fmla="*/ 5382 h 10763"/>
                <a:gd name="connsiteX265" fmla="*/ 370245 w 1963159"/>
                <a:gd name="connsiteY265" fmla="*/ 10763 h 10763"/>
                <a:gd name="connsiteX266" fmla="*/ 327193 w 1963159"/>
                <a:gd name="connsiteY266" fmla="*/ 10763 h 10763"/>
                <a:gd name="connsiteX267" fmla="*/ 305667 w 1963159"/>
                <a:gd name="connsiteY267" fmla="*/ 10763 h 10763"/>
                <a:gd name="connsiteX268" fmla="*/ 300286 w 1963159"/>
                <a:gd name="connsiteY268" fmla="*/ 5382 h 10763"/>
                <a:gd name="connsiteX269" fmla="*/ 305667 w 1963159"/>
                <a:gd name="connsiteY269" fmla="*/ 0 h 10763"/>
                <a:gd name="connsiteX270" fmla="*/ 327193 w 1963159"/>
                <a:gd name="connsiteY270" fmla="*/ 0 h 10763"/>
                <a:gd name="connsiteX271" fmla="*/ 332575 w 1963159"/>
                <a:gd name="connsiteY271" fmla="*/ 5382 h 10763"/>
                <a:gd name="connsiteX272" fmla="*/ 327193 w 1963159"/>
                <a:gd name="connsiteY272" fmla="*/ 10763 h 10763"/>
                <a:gd name="connsiteX273" fmla="*/ 284141 w 1963159"/>
                <a:gd name="connsiteY273" fmla="*/ 10763 h 10763"/>
                <a:gd name="connsiteX274" fmla="*/ 262615 w 1963159"/>
                <a:gd name="connsiteY274" fmla="*/ 10763 h 10763"/>
                <a:gd name="connsiteX275" fmla="*/ 257234 w 1963159"/>
                <a:gd name="connsiteY275" fmla="*/ 5382 h 10763"/>
                <a:gd name="connsiteX276" fmla="*/ 262615 w 1963159"/>
                <a:gd name="connsiteY276" fmla="*/ 0 h 10763"/>
                <a:gd name="connsiteX277" fmla="*/ 284141 w 1963159"/>
                <a:gd name="connsiteY277" fmla="*/ 0 h 10763"/>
                <a:gd name="connsiteX278" fmla="*/ 289523 w 1963159"/>
                <a:gd name="connsiteY278" fmla="*/ 5382 h 10763"/>
                <a:gd name="connsiteX279" fmla="*/ 284141 w 1963159"/>
                <a:gd name="connsiteY279" fmla="*/ 10763 h 10763"/>
                <a:gd name="connsiteX280" fmla="*/ 241090 w 1963159"/>
                <a:gd name="connsiteY280" fmla="*/ 10763 h 10763"/>
                <a:gd name="connsiteX281" fmla="*/ 219564 w 1963159"/>
                <a:gd name="connsiteY281" fmla="*/ 10763 h 10763"/>
                <a:gd name="connsiteX282" fmla="*/ 214183 w 1963159"/>
                <a:gd name="connsiteY282" fmla="*/ 5382 h 10763"/>
                <a:gd name="connsiteX283" fmla="*/ 219564 w 1963159"/>
                <a:gd name="connsiteY283" fmla="*/ 0 h 10763"/>
                <a:gd name="connsiteX284" fmla="*/ 241090 w 1963159"/>
                <a:gd name="connsiteY284" fmla="*/ 0 h 10763"/>
                <a:gd name="connsiteX285" fmla="*/ 246471 w 1963159"/>
                <a:gd name="connsiteY285" fmla="*/ 5382 h 10763"/>
                <a:gd name="connsiteX286" fmla="*/ 241090 w 1963159"/>
                <a:gd name="connsiteY286" fmla="*/ 10763 h 10763"/>
                <a:gd name="connsiteX287" fmla="*/ 198038 w 1963159"/>
                <a:gd name="connsiteY287" fmla="*/ 10763 h 10763"/>
                <a:gd name="connsiteX288" fmla="*/ 176512 w 1963159"/>
                <a:gd name="connsiteY288" fmla="*/ 10763 h 10763"/>
                <a:gd name="connsiteX289" fmla="*/ 171131 w 1963159"/>
                <a:gd name="connsiteY289" fmla="*/ 5382 h 10763"/>
                <a:gd name="connsiteX290" fmla="*/ 176512 w 1963159"/>
                <a:gd name="connsiteY290" fmla="*/ 0 h 10763"/>
                <a:gd name="connsiteX291" fmla="*/ 198038 w 1963159"/>
                <a:gd name="connsiteY291" fmla="*/ 0 h 10763"/>
                <a:gd name="connsiteX292" fmla="*/ 203419 w 1963159"/>
                <a:gd name="connsiteY292" fmla="*/ 5382 h 10763"/>
                <a:gd name="connsiteX293" fmla="*/ 198038 w 1963159"/>
                <a:gd name="connsiteY293" fmla="*/ 10763 h 10763"/>
                <a:gd name="connsiteX294" fmla="*/ 154986 w 1963159"/>
                <a:gd name="connsiteY294" fmla="*/ 10763 h 10763"/>
                <a:gd name="connsiteX295" fmla="*/ 133461 w 1963159"/>
                <a:gd name="connsiteY295" fmla="*/ 10763 h 10763"/>
                <a:gd name="connsiteX296" fmla="*/ 128079 w 1963159"/>
                <a:gd name="connsiteY296" fmla="*/ 5382 h 10763"/>
                <a:gd name="connsiteX297" fmla="*/ 133461 w 1963159"/>
                <a:gd name="connsiteY297" fmla="*/ 0 h 10763"/>
                <a:gd name="connsiteX298" fmla="*/ 154986 w 1963159"/>
                <a:gd name="connsiteY298" fmla="*/ 0 h 10763"/>
                <a:gd name="connsiteX299" fmla="*/ 160368 w 1963159"/>
                <a:gd name="connsiteY299" fmla="*/ 5382 h 10763"/>
                <a:gd name="connsiteX300" fmla="*/ 154986 w 1963159"/>
                <a:gd name="connsiteY300" fmla="*/ 10763 h 10763"/>
                <a:gd name="connsiteX301" fmla="*/ 113011 w 1963159"/>
                <a:gd name="connsiteY301" fmla="*/ 10763 h 10763"/>
                <a:gd name="connsiteX302" fmla="*/ 91485 w 1963159"/>
                <a:gd name="connsiteY302" fmla="*/ 10763 h 10763"/>
                <a:gd name="connsiteX303" fmla="*/ 86103 w 1963159"/>
                <a:gd name="connsiteY303" fmla="*/ 5382 h 10763"/>
                <a:gd name="connsiteX304" fmla="*/ 91485 w 1963159"/>
                <a:gd name="connsiteY304" fmla="*/ 0 h 10763"/>
                <a:gd name="connsiteX305" fmla="*/ 113011 w 1963159"/>
                <a:gd name="connsiteY305" fmla="*/ 0 h 10763"/>
                <a:gd name="connsiteX306" fmla="*/ 118392 w 1963159"/>
                <a:gd name="connsiteY306" fmla="*/ 5382 h 10763"/>
                <a:gd name="connsiteX307" fmla="*/ 113011 w 1963159"/>
                <a:gd name="connsiteY307" fmla="*/ 10763 h 10763"/>
                <a:gd name="connsiteX308" fmla="*/ 69959 w 1963159"/>
                <a:gd name="connsiteY308" fmla="*/ 10763 h 10763"/>
                <a:gd name="connsiteX309" fmla="*/ 48433 w 1963159"/>
                <a:gd name="connsiteY309" fmla="*/ 10763 h 10763"/>
                <a:gd name="connsiteX310" fmla="*/ 43052 w 1963159"/>
                <a:gd name="connsiteY310" fmla="*/ 5382 h 10763"/>
                <a:gd name="connsiteX311" fmla="*/ 48433 w 1963159"/>
                <a:gd name="connsiteY311" fmla="*/ 0 h 10763"/>
                <a:gd name="connsiteX312" fmla="*/ 69959 w 1963159"/>
                <a:gd name="connsiteY312" fmla="*/ 0 h 10763"/>
                <a:gd name="connsiteX313" fmla="*/ 75341 w 1963159"/>
                <a:gd name="connsiteY313" fmla="*/ 5382 h 10763"/>
                <a:gd name="connsiteX314" fmla="*/ 69959 w 1963159"/>
                <a:gd name="connsiteY314" fmla="*/ 10763 h 10763"/>
                <a:gd name="connsiteX315" fmla="*/ 26907 w 1963159"/>
                <a:gd name="connsiteY315" fmla="*/ 10763 h 10763"/>
                <a:gd name="connsiteX316" fmla="*/ 5381 w 1963159"/>
                <a:gd name="connsiteY316" fmla="*/ 10763 h 10763"/>
                <a:gd name="connsiteX317" fmla="*/ 0 w 1963159"/>
                <a:gd name="connsiteY317" fmla="*/ 5382 h 10763"/>
                <a:gd name="connsiteX318" fmla="*/ 5381 w 1963159"/>
                <a:gd name="connsiteY318" fmla="*/ 0 h 10763"/>
                <a:gd name="connsiteX319" fmla="*/ 26907 w 1963159"/>
                <a:gd name="connsiteY319" fmla="*/ 0 h 10763"/>
                <a:gd name="connsiteX320" fmla="*/ 32289 w 1963159"/>
                <a:gd name="connsiteY320" fmla="*/ 5382 h 10763"/>
                <a:gd name="connsiteX321" fmla="*/ 26907 w 1963159"/>
                <a:gd name="connsiteY321"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1963159" h="10763">
                  <a:moveTo>
                    <a:pt x="1957778" y="10763"/>
                  </a:moveTo>
                  <a:lnTo>
                    <a:pt x="1936252" y="10763"/>
                  </a:lnTo>
                  <a:cubicBezTo>
                    <a:pt x="1933024" y="10763"/>
                    <a:pt x="1930870" y="8611"/>
                    <a:pt x="1930870" y="5382"/>
                  </a:cubicBezTo>
                  <a:cubicBezTo>
                    <a:pt x="1930870" y="2153"/>
                    <a:pt x="1933024" y="0"/>
                    <a:pt x="1936252" y="0"/>
                  </a:cubicBezTo>
                  <a:lnTo>
                    <a:pt x="1957778" y="0"/>
                  </a:lnTo>
                  <a:cubicBezTo>
                    <a:pt x="1961007" y="0"/>
                    <a:pt x="1963160" y="2153"/>
                    <a:pt x="1963160" y="5382"/>
                  </a:cubicBezTo>
                  <a:cubicBezTo>
                    <a:pt x="1963160" y="7534"/>
                    <a:pt x="1961007" y="10763"/>
                    <a:pt x="1957778" y="10763"/>
                  </a:cubicBezTo>
                  <a:close/>
                  <a:moveTo>
                    <a:pt x="1914726" y="10763"/>
                  </a:moveTo>
                  <a:lnTo>
                    <a:pt x="1893200" y="10763"/>
                  </a:lnTo>
                  <a:cubicBezTo>
                    <a:pt x="1889972" y="10763"/>
                    <a:pt x="1887819" y="8611"/>
                    <a:pt x="1887819" y="5382"/>
                  </a:cubicBezTo>
                  <a:cubicBezTo>
                    <a:pt x="1887819" y="2153"/>
                    <a:pt x="1889972" y="0"/>
                    <a:pt x="1893200" y="0"/>
                  </a:cubicBezTo>
                  <a:lnTo>
                    <a:pt x="1914726" y="0"/>
                  </a:lnTo>
                  <a:cubicBezTo>
                    <a:pt x="1917955" y="0"/>
                    <a:pt x="1920108" y="2153"/>
                    <a:pt x="1920108" y="5382"/>
                  </a:cubicBezTo>
                  <a:cubicBezTo>
                    <a:pt x="1920108" y="7534"/>
                    <a:pt x="1917955" y="10763"/>
                    <a:pt x="1914726" y="10763"/>
                  </a:cubicBezTo>
                  <a:close/>
                  <a:moveTo>
                    <a:pt x="1871675" y="10763"/>
                  </a:moveTo>
                  <a:lnTo>
                    <a:pt x="1850148" y="10763"/>
                  </a:lnTo>
                  <a:cubicBezTo>
                    <a:pt x="1846920" y="10763"/>
                    <a:pt x="1844767" y="8611"/>
                    <a:pt x="1844767" y="5382"/>
                  </a:cubicBezTo>
                  <a:cubicBezTo>
                    <a:pt x="1844767" y="2153"/>
                    <a:pt x="1846920" y="0"/>
                    <a:pt x="1850148" y="0"/>
                  </a:cubicBezTo>
                  <a:lnTo>
                    <a:pt x="1871675" y="0"/>
                  </a:lnTo>
                  <a:cubicBezTo>
                    <a:pt x="1874904" y="0"/>
                    <a:pt x="1877056" y="2153"/>
                    <a:pt x="1877056" y="5382"/>
                  </a:cubicBezTo>
                  <a:cubicBezTo>
                    <a:pt x="1877056" y="7534"/>
                    <a:pt x="1874904" y="10763"/>
                    <a:pt x="1871675" y="10763"/>
                  </a:cubicBezTo>
                  <a:close/>
                  <a:moveTo>
                    <a:pt x="1828623" y="10763"/>
                  </a:moveTo>
                  <a:lnTo>
                    <a:pt x="1807097" y="10763"/>
                  </a:lnTo>
                  <a:cubicBezTo>
                    <a:pt x="1803868" y="10763"/>
                    <a:pt x="1801716" y="8611"/>
                    <a:pt x="1801716" y="5382"/>
                  </a:cubicBezTo>
                  <a:cubicBezTo>
                    <a:pt x="1801716" y="2153"/>
                    <a:pt x="1803868" y="0"/>
                    <a:pt x="1807097" y="0"/>
                  </a:cubicBezTo>
                  <a:lnTo>
                    <a:pt x="1828623" y="0"/>
                  </a:lnTo>
                  <a:cubicBezTo>
                    <a:pt x="1831852" y="0"/>
                    <a:pt x="1834004" y="2153"/>
                    <a:pt x="1834004" y="5382"/>
                  </a:cubicBezTo>
                  <a:cubicBezTo>
                    <a:pt x="1834004" y="7534"/>
                    <a:pt x="1831852" y="10763"/>
                    <a:pt x="1828623" y="10763"/>
                  </a:cubicBezTo>
                  <a:close/>
                  <a:moveTo>
                    <a:pt x="1785571" y="10763"/>
                  </a:moveTo>
                  <a:lnTo>
                    <a:pt x="1764045" y="10763"/>
                  </a:lnTo>
                  <a:cubicBezTo>
                    <a:pt x="1760816" y="10763"/>
                    <a:pt x="1758664" y="8611"/>
                    <a:pt x="1758664" y="5382"/>
                  </a:cubicBezTo>
                  <a:cubicBezTo>
                    <a:pt x="1758664" y="2153"/>
                    <a:pt x="1760816" y="0"/>
                    <a:pt x="1764045" y="0"/>
                  </a:cubicBezTo>
                  <a:lnTo>
                    <a:pt x="1785571" y="0"/>
                  </a:lnTo>
                  <a:cubicBezTo>
                    <a:pt x="1788800" y="0"/>
                    <a:pt x="1790953" y="2153"/>
                    <a:pt x="1790953" y="5382"/>
                  </a:cubicBezTo>
                  <a:cubicBezTo>
                    <a:pt x="1790953" y="7534"/>
                    <a:pt x="1788800" y="10763"/>
                    <a:pt x="1785571" y="10763"/>
                  </a:cubicBezTo>
                  <a:close/>
                  <a:moveTo>
                    <a:pt x="1742519" y="10763"/>
                  </a:moveTo>
                  <a:lnTo>
                    <a:pt x="1720994" y="10763"/>
                  </a:lnTo>
                  <a:cubicBezTo>
                    <a:pt x="1717765" y="10763"/>
                    <a:pt x="1715612" y="8611"/>
                    <a:pt x="1715612" y="5382"/>
                  </a:cubicBezTo>
                  <a:cubicBezTo>
                    <a:pt x="1715612" y="2153"/>
                    <a:pt x="1717765" y="0"/>
                    <a:pt x="1720994" y="0"/>
                  </a:cubicBezTo>
                  <a:lnTo>
                    <a:pt x="1742519" y="0"/>
                  </a:lnTo>
                  <a:cubicBezTo>
                    <a:pt x="1745748" y="0"/>
                    <a:pt x="1747901" y="2153"/>
                    <a:pt x="1747901" y="5382"/>
                  </a:cubicBezTo>
                  <a:cubicBezTo>
                    <a:pt x="1747901" y="7534"/>
                    <a:pt x="1745748" y="10763"/>
                    <a:pt x="1742519" y="10763"/>
                  </a:cubicBezTo>
                  <a:close/>
                  <a:moveTo>
                    <a:pt x="1700544" y="10763"/>
                  </a:moveTo>
                  <a:lnTo>
                    <a:pt x="1679018" y="10763"/>
                  </a:lnTo>
                  <a:cubicBezTo>
                    <a:pt x="1675789" y="10763"/>
                    <a:pt x="1673636" y="8611"/>
                    <a:pt x="1673636" y="5382"/>
                  </a:cubicBezTo>
                  <a:cubicBezTo>
                    <a:pt x="1673636" y="2153"/>
                    <a:pt x="1675789" y="0"/>
                    <a:pt x="1679018" y="0"/>
                  </a:cubicBezTo>
                  <a:lnTo>
                    <a:pt x="1700544" y="0"/>
                  </a:lnTo>
                  <a:cubicBezTo>
                    <a:pt x="1703772" y="0"/>
                    <a:pt x="1705926" y="2153"/>
                    <a:pt x="1705926" y="5382"/>
                  </a:cubicBezTo>
                  <a:cubicBezTo>
                    <a:pt x="1705926" y="7534"/>
                    <a:pt x="1702697" y="10763"/>
                    <a:pt x="1700544" y="10763"/>
                  </a:cubicBezTo>
                  <a:close/>
                  <a:moveTo>
                    <a:pt x="1657492" y="10763"/>
                  </a:moveTo>
                  <a:lnTo>
                    <a:pt x="1635966" y="10763"/>
                  </a:lnTo>
                  <a:cubicBezTo>
                    <a:pt x="1632738" y="10763"/>
                    <a:pt x="1630584" y="8611"/>
                    <a:pt x="1630584" y="5382"/>
                  </a:cubicBezTo>
                  <a:cubicBezTo>
                    <a:pt x="1630584" y="2153"/>
                    <a:pt x="1632738" y="0"/>
                    <a:pt x="1635966" y="0"/>
                  </a:cubicBezTo>
                  <a:lnTo>
                    <a:pt x="1657492" y="0"/>
                  </a:lnTo>
                  <a:cubicBezTo>
                    <a:pt x="1660721" y="0"/>
                    <a:pt x="1662874" y="2153"/>
                    <a:pt x="1662874" y="5382"/>
                  </a:cubicBezTo>
                  <a:cubicBezTo>
                    <a:pt x="1662874" y="7534"/>
                    <a:pt x="1659645" y="10763"/>
                    <a:pt x="1657492" y="10763"/>
                  </a:cubicBezTo>
                  <a:close/>
                  <a:moveTo>
                    <a:pt x="1614441" y="10763"/>
                  </a:moveTo>
                  <a:lnTo>
                    <a:pt x="1592914" y="10763"/>
                  </a:lnTo>
                  <a:cubicBezTo>
                    <a:pt x="1589686" y="10763"/>
                    <a:pt x="1587533" y="8611"/>
                    <a:pt x="1587533" y="5382"/>
                  </a:cubicBezTo>
                  <a:cubicBezTo>
                    <a:pt x="1587533" y="2153"/>
                    <a:pt x="1589686" y="0"/>
                    <a:pt x="1592914" y="0"/>
                  </a:cubicBezTo>
                  <a:lnTo>
                    <a:pt x="1614441" y="0"/>
                  </a:lnTo>
                  <a:cubicBezTo>
                    <a:pt x="1617669" y="0"/>
                    <a:pt x="1619822" y="2153"/>
                    <a:pt x="1619822" y="5382"/>
                  </a:cubicBezTo>
                  <a:cubicBezTo>
                    <a:pt x="1619822" y="7534"/>
                    <a:pt x="1617669" y="10763"/>
                    <a:pt x="1614441" y="10763"/>
                  </a:cubicBezTo>
                  <a:close/>
                  <a:moveTo>
                    <a:pt x="1571389" y="10763"/>
                  </a:moveTo>
                  <a:lnTo>
                    <a:pt x="1549862" y="10763"/>
                  </a:lnTo>
                  <a:cubicBezTo>
                    <a:pt x="1546634" y="10763"/>
                    <a:pt x="1544481" y="8611"/>
                    <a:pt x="1544481" y="5382"/>
                  </a:cubicBezTo>
                  <a:cubicBezTo>
                    <a:pt x="1544481" y="2153"/>
                    <a:pt x="1546634" y="0"/>
                    <a:pt x="1549862" y="0"/>
                  </a:cubicBezTo>
                  <a:lnTo>
                    <a:pt x="1571389" y="0"/>
                  </a:lnTo>
                  <a:cubicBezTo>
                    <a:pt x="1574618" y="0"/>
                    <a:pt x="1576770" y="2153"/>
                    <a:pt x="1576770" y="5382"/>
                  </a:cubicBezTo>
                  <a:cubicBezTo>
                    <a:pt x="1576770" y="7534"/>
                    <a:pt x="1574618" y="10763"/>
                    <a:pt x="1571389" y="10763"/>
                  </a:cubicBezTo>
                  <a:close/>
                  <a:moveTo>
                    <a:pt x="1528337" y="10763"/>
                  </a:moveTo>
                  <a:lnTo>
                    <a:pt x="1506811" y="10763"/>
                  </a:lnTo>
                  <a:cubicBezTo>
                    <a:pt x="1503582" y="10763"/>
                    <a:pt x="1501430" y="8611"/>
                    <a:pt x="1501430" y="5382"/>
                  </a:cubicBezTo>
                  <a:cubicBezTo>
                    <a:pt x="1501430" y="2153"/>
                    <a:pt x="1503582" y="0"/>
                    <a:pt x="1506811" y="0"/>
                  </a:cubicBezTo>
                  <a:lnTo>
                    <a:pt x="1528337" y="0"/>
                  </a:lnTo>
                  <a:cubicBezTo>
                    <a:pt x="1531566" y="0"/>
                    <a:pt x="1533719" y="2153"/>
                    <a:pt x="1533719" y="5382"/>
                  </a:cubicBezTo>
                  <a:cubicBezTo>
                    <a:pt x="1533719" y="7534"/>
                    <a:pt x="1531566" y="10763"/>
                    <a:pt x="1528337" y="10763"/>
                  </a:cubicBezTo>
                  <a:close/>
                  <a:moveTo>
                    <a:pt x="1485285" y="10763"/>
                  </a:moveTo>
                  <a:lnTo>
                    <a:pt x="1463759" y="10763"/>
                  </a:lnTo>
                  <a:cubicBezTo>
                    <a:pt x="1460531" y="10763"/>
                    <a:pt x="1458378" y="8611"/>
                    <a:pt x="1458378" y="5382"/>
                  </a:cubicBezTo>
                  <a:cubicBezTo>
                    <a:pt x="1458378" y="2153"/>
                    <a:pt x="1460531" y="0"/>
                    <a:pt x="1463759" y="0"/>
                  </a:cubicBezTo>
                  <a:lnTo>
                    <a:pt x="1485285" y="0"/>
                  </a:lnTo>
                  <a:cubicBezTo>
                    <a:pt x="1488514" y="0"/>
                    <a:pt x="1490667" y="2153"/>
                    <a:pt x="1490667" y="5382"/>
                  </a:cubicBezTo>
                  <a:cubicBezTo>
                    <a:pt x="1490667" y="7534"/>
                    <a:pt x="1488514" y="10763"/>
                    <a:pt x="1485285" y="10763"/>
                  </a:cubicBezTo>
                  <a:close/>
                  <a:moveTo>
                    <a:pt x="1442233" y="10763"/>
                  </a:moveTo>
                  <a:lnTo>
                    <a:pt x="1420708" y="10763"/>
                  </a:lnTo>
                  <a:cubicBezTo>
                    <a:pt x="1417479" y="10763"/>
                    <a:pt x="1415326" y="8611"/>
                    <a:pt x="1415326" y="5382"/>
                  </a:cubicBezTo>
                  <a:cubicBezTo>
                    <a:pt x="1415326" y="2153"/>
                    <a:pt x="1417479" y="0"/>
                    <a:pt x="1420708" y="0"/>
                  </a:cubicBezTo>
                  <a:lnTo>
                    <a:pt x="1442233" y="0"/>
                  </a:lnTo>
                  <a:cubicBezTo>
                    <a:pt x="1445462" y="0"/>
                    <a:pt x="1447615" y="2153"/>
                    <a:pt x="1447615" y="5382"/>
                  </a:cubicBezTo>
                  <a:cubicBezTo>
                    <a:pt x="1447615" y="7534"/>
                    <a:pt x="1445462" y="10763"/>
                    <a:pt x="1442233" y="10763"/>
                  </a:cubicBezTo>
                  <a:close/>
                  <a:moveTo>
                    <a:pt x="1399182" y="10763"/>
                  </a:moveTo>
                  <a:lnTo>
                    <a:pt x="1377656" y="10763"/>
                  </a:lnTo>
                  <a:cubicBezTo>
                    <a:pt x="1374427" y="10763"/>
                    <a:pt x="1372275" y="8611"/>
                    <a:pt x="1372275" y="5382"/>
                  </a:cubicBezTo>
                  <a:cubicBezTo>
                    <a:pt x="1372275" y="2153"/>
                    <a:pt x="1374427" y="0"/>
                    <a:pt x="1377656" y="0"/>
                  </a:cubicBezTo>
                  <a:lnTo>
                    <a:pt x="1399182" y="0"/>
                  </a:lnTo>
                  <a:cubicBezTo>
                    <a:pt x="1402411" y="0"/>
                    <a:pt x="1404563" y="2153"/>
                    <a:pt x="1404563" y="5382"/>
                  </a:cubicBezTo>
                  <a:cubicBezTo>
                    <a:pt x="1404563" y="7534"/>
                    <a:pt x="1402411" y="10763"/>
                    <a:pt x="1399182" y="10763"/>
                  </a:cubicBezTo>
                  <a:close/>
                  <a:moveTo>
                    <a:pt x="1357206" y="10763"/>
                  </a:moveTo>
                  <a:lnTo>
                    <a:pt x="1335680" y="10763"/>
                  </a:lnTo>
                  <a:cubicBezTo>
                    <a:pt x="1332452" y="10763"/>
                    <a:pt x="1330298" y="8611"/>
                    <a:pt x="1330298" y="5382"/>
                  </a:cubicBezTo>
                  <a:cubicBezTo>
                    <a:pt x="1330298" y="2153"/>
                    <a:pt x="1332452" y="0"/>
                    <a:pt x="1335680" y="0"/>
                  </a:cubicBezTo>
                  <a:lnTo>
                    <a:pt x="1357206" y="0"/>
                  </a:lnTo>
                  <a:cubicBezTo>
                    <a:pt x="1360435" y="0"/>
                    <a:pt x="1362588" y="2153"/>
                    <a:pt x="1362588" y="5382"/>
                  </a:cubicBezTo>
                  <a:cubicBezTo>
                    <a:pt x="1362588" y="7534"/>
                    <a:pt x="1359359" y="10763"/>
                    <a:pt x="1357206" y="10763"/>
                  </a:cubicBezTo>
                  <a:close/>
                  <a:moveTo>
                    <a:pt x="1314155" y="10763"/>
                  </a:moveTo>
                  <a:lnTo>
                    <a:pt x="1292628" y="10763"/>
                  </a:lnTo>
                  <a:cubicBezTo>
                    <a:pt x="1289400" y="10763"/>
                    <a:pt x="1287247" y="8611"/>
                    <a:pt x="1287247" y="5382"/>
                  </a:cubicBezTo>
                  <a:cubicBezTo>
                    <a:pt x="1287247" y="2153"/>
                    <a:pt x="1289400" y="0"/>
                    <a:pt x="1292628" y="0"/>
                  </a:cubicBezTo>
                  <a:lnTo>
                    <a:pt x="1314155" y="0"/>
                  </a:lnTo>
                  <a:cubicBezTo>
                    <a:pt x="1317383" y="0"/>
                    <a:pt x="1319536" y="2153"/>
                    <a:pt x="1319536" y="5382"/>
                  </a:cubicBezTo>
                  <a:cubicBezTo>
                    <a:pt x="1319536" y="7534"/>
                    <a:pt x="1317383" y="10763"/>
                    <a:pt x="1314155" y="10763"/>
                  </a:cubicBezTo>
                  <a:close/>
                  <a:moveTo>
                    <a:pt x="1271103" y="10763"/>
                  </a:moveTo>
                  <a:lnTo>
                    <a:pt x="1249576" y="10763"/>
                  </a:lnTo>
                  <a:cubicBezTo>
                    <a:pt x="1246348" y="10763"/>
                    <a:pt x="1244196" y="8611"/>
                    <a:pt x="1244196" y="5382"/>
                  </a:cubicBezTo>
                  <a:cubicBezTo>
                    <a:pt x="1244196" y="2153"/>
                    <a:pt x="1246348" y="0"/>
                    <a:pt x="1249576" y="0"/>
                  </a:cubicBezTo>
                  <a:lnTo>
                    <a:pt x="1271103" y="0"/>
                  </a:lnTo>
                  <a:cubicBezTo>
                    <a:pt x="1274332" y="0"/>
                    <a:pt x="1276484" y="2153"/>
                    <a:pt x="1276484" y="5382"/>
                  </a:cubicBezTo>
                  <a:cubicBezTo>
                    <a:pt x="1276484" y="7534"/>
                    <a:pt x="1274332" y="10763"/>
                    <a:pt x="1271103" y="10763"/>
                  </a:cubicBezTo>
                  <a:close/>
                  <a:moveTo>
                    <a:pt x="1228051" y="10763"/>
                  </a:moveTo>
                  <a:lnTo>
                    <a:pt x="1206525" y="10763"/>
                  </a:lnTo>
                  <a:cubicBezTo>
                    <a:pt x="1203296" y="10763"/>
                    <a:pt x="1201144" y="8611"/>
                    <a:pt x="1201144" y="5382"/>
                  </a:cubicBezTo>
                  <a:cubicBezTo>
                    <a:pt x="1201144" y="2153"/>
                    <a:pt x="1203296" y="0"/>
                    <a:pt x="1206525" y="0"/>
                  </a:cubicBezTo>
                  <a:lnTo>
                    <a:pt x="1228051" y="0"/>
                  </a:lnTo>
                  <a:cubicBezTo>
                    <a:pt x="1231280" y="0"/>
                    <a:pt x="1233433" y="2153"/>
                    <a:pt x="1233433" y="5382"/>
                  </a:cubicBezTo>
                  <a:cubicBezTo>
                    <a:pt x="1233433" y="7534"/>
                    <a:pt x="1231280" y="10763"/>
                    <a:pt x="1228051" y="10763"/>
                  </a:cubicBezTo>
                  <a:close/>
                  <a:moveTo>
                    <a:pt x="1184999" y="10763"/>
                  </a:moveTo>
                  <a:lnTo>
                    <a:pt x="1163473" y="10763"/>
                  </a:lnTo>
                  <a:cubicBezTo>
                    <a:pt x="1160245" y="10763"/>
                    <a:pt x="1158092" y="8611"/>
                    <a:pt x="1158092" y="5382"/>
                  </a:cubicBezTo>
                  <a:cubicBezTo>
                    <a:pt x="1158092" y="2153"/>
                    <a:pt x="1160245" y="0"/>
                    <a:pt x="1163473" y="0"/>
                  </a:cubicBezTo>
                  <a:lnTo>
                    <a:pt x="1184999" y="0"/>
                  </a:lnTo>
                  <a:cubicBezTo>
                    <a:pt x="1188228" y="0"/>
                    <a:pt x="1190381" y="2153"/>
                    <a:pt x="1190381" y="5382"/>
                  </a:cubicBezTo>
                  <a:cubicBezTo>
                    <a:pt x="1190381" y="7534"/>
                    <a:pt x="1188228" y="10763"/>
                    <a:pt x="1184999" y="10763"/>
                  </a:cubicBezTo>
                  <a:close/>
                  <a:moveTo>
                    <a:pt x="1141947" y="10763"/>
                  </a:moveTo>
                  <a:lnTo>
                    <a:pt x="1120422" y="10763"/>
                  </a:lnTo>
                  <a:cubicBezTo>
                    <a:pt x="1117193" y="10763"/>
                    <a:pt x="1115040" y="8611"/>
                    <a:pt x="1115040" y="5382"/>
                  </a:cubicBezTo>
                  <a:cubicBezTo>
                    <a:pt x="1115040" y="2153"/>
                    <a:pt x="1117193" y="0"/>
                    <a:pt x="1120422" y="0"/>
                  </a:cubicBezTo>
                  <a:lnTo>
                    <a:pt x="1141947" y="0"/>
                  </a:lnTo>
                  <a:cubicBezTo>
                    <a:pt x="1145177" y="0"/>
                    <a:pt x="1147329" y="2153"/>
                    <a:pt x="1147329" y="5382"/>
                  </a:cubicBezTo>
                  <a:cubicBezTo>
                    <a:pt x="1147329" y="7534"/>
                    <a:pt x="1145177" y="10763"/>
                    <a:pt x="1141947" y="10763"/>
                  </a:cubicBezTo>
                  <a:close/>
                  <a:moveTo>
                    <a:pt x="1098896" y="10763"/>
                  </a:moveTo>
                  <a:lnTo>
                    <a:pt x="1077370" y="10763"/>
                  </a:lnTo>
                  <a:cubicBezTo>
                    <a:pt x="1074141" y="10763"/>
                    <a:pt x="1071988" y="8611"/>
                    <a:pt x="1071988" y="5382"/>
                  </a:cubicBezTo>
                  <a:cubicBezTo>
                    <a:pt x="1071988" y="2153"/>
                    <a:pt x="1074141" y="0"/>
                    <a:pt x="1077370" y="0"/>
                  </a:cubicBezTo>
                  <a:lnTo>
                    <a:pt x="1098896" y="0"/>
                  </a:lnTo>
                  <a:cubicBezTo>
                    <a:pt x="1102125" y="0"/>
                    <a:pt x="1104277" y="2153"/>
                    <a:pt x="1104277" y="5382"/>
                  </a:cubicBezTo>
                  <a:cubicBezTo>
                    <a:pt x="1104277" y="7534"/>
                    <a:pt x="1102125" y="10763"/>
                    <a:pt x="1098896" y="10763"/>
                  </a:cubicBezTo>
                  <a:close/>
                  <a:moveTo>
                    <a:pt x="1056920" y="10763"/>
                  </a:moveTo>
                  <a:lnTo>
                    <a:pt x="1035394" y="10763"/>
                  </a:lnTo>
                  <a:cubicBezTo>
                    <a:pt x="1032166" y="10763"/>
                    <a:pt x="1030013" y="8611"/>
                    <a:pt x="1030013" y="5382"/>
                  </a:cubicBezTo>
                  <a:cubicBezTo>
                    <a:pt x="1030013" y="2153"/>
                    <a:pt x="1032166" y="0"/>
                    <a:pt x="1035394" y="0"/>
                  </a:cubicBezTo>
                  <a:lnTo>
                    <a:pt x="1056920" y="0"/>
                  </a:lnTo>
                  <a:cubicBezTo>
                    <a:pt x="1060149" y="0"/>
                    <a:pt x="1062302" y="2153"/>
                    <a:pt x="1062302" y="5382"/>
                  </a:cubicBezTo>
                  <a:cubicBezTo>
                    <a:pt x="1062302" y="7534"/>
                    <a:pt x="1059073" y="10763"/>
                    <a:pt x="1056920" y="10763"/>
                  </a:cubicBezTo>
                  <a:close/>
                  <a:moveTo>
                    <a:pt x="1013869" y="10763"/>
                  </a:moveTo>
                  <a:lnTo>
                    <a:pt x="992343" y="10763"/>
                  </a:lnTo>
                  <a:cubicBezTo>
                    <a:pt x="989114" y="10763"/>
                    <a:pt x="986961" y="8611"/>
                    <a:pt x="986961" y="5382"/>
                  </a:cubicBezTo>
                  <a:cubicBezTo>
                    <a:pt x="986961" y="2153"/>
                    <a:pt x="989114" y="0"/>
                    <a:pt x="992343" y="0"/>
                  </a:cubicBezTo>
                  <a:lnTo>
                    <a:pt x="1013869" y="0"/>
                  </a:lnTo>
                  <a:cubicBezTo>
                    <a:pt x="1017097" y="0"/>
                    <a:pt x="1019250" y="2153"/>
                    <a:pt x="1019250" y="5382"/>
                  </a:cubicBezTo>
                  <a:cubicBezTo>
                    <a:pt x="1019250" y="7534"/>
                    <a:pt x="1016021" y="10763"/>
                    <a:pt x="1013869" y="10763"/>
                  </a:cubicBezTo>
                  <a:close/>
                  <a:moveTo>
                    <a:pt x="970817" y="10763"/>
                  </a:moveTo>
                  <a:lnTo>
                    <a:pt x="949291" y="10763"/>
                  </a:lnTo>
                  <a:cubicBezTo>
                    <a:pt x="946062" y="10763"/>
                    <a:pt x="943909" y="8611"/>
                    <a:pt x="943909" y="5382"/>
                  </a:cubicBezTo>
                  <a:cubicBezTo>
                    <a:pt x="943909" y="2153"/>
                    <a:pt x="946062" y="0"/>
                    <a:pt x="949291" y="0"/>
                  </a:cubicBezTo>
                  <a:lnTo>
                    <a:pt x="970817" y="0"/>
                  </a:lnTo>
                  <a:cubicBezTo>
                    <a:pt x="974046" y="0"/>
                    <a:pt x="976198" y="2153"/>
                    <a:pt x="976198" y="5382"/>
                  </a:cubicBezTo>
                  <a:cubicBezTo>
                    <a:pt x="976198" y="7534"/>
                    <a:pt x="974046" y="10763"/>
                    <a:pt x="970817" y="10763"/>
                  </a:cubicBezTo>
                  <a:close/>
                  <a:moveTo>
                    <a:pt x="927765" y="10763"/>
                  </a:moveTo>
                  <a:lnTo>
                    <a:pt x="906239" y="10763"/>
                  </a:lnTo>
                  <a:cubicBezTo>
                    <a:pt x="903010" y="10763"/>
                    <a:pt x="900858" y="8611"/>
                    <a:pt x="900858" y="5382"/>
                  </a:cubicBezTo>
                  <a:cubicBezTo>
                    <a:pt x="900858" y="2153"/>
                    <a:pt x="903010" y="0"/>
                    <a:pt x="906239" y="0"/>
                  </a:cubicBezTo>
                  <a:lnTo>
                    <a:pt x="927765" y="0"/>
                  </a:lnTo>
                  <a:cubicBezTo>
                    <a:pt x="930994" y="0"/>
                    <a:pt x="933147" y="2153"/>
                    <a:pt x="933147" y="5382"/>
                  </a:cubicBezTo>
                  <a:cubicBezTo>
                    <a:pt x="933147" y="7534"/>
                    <a:pt x="930994" y="10763"/>
                    <a:pt x="927765" y="10763"/>
                  </a:cubicBezTo>
                  <a:close/>
                  <a:moveTo>
                    <a:pt x="884713" y="10763"/>
                  </a:moveTo>
                  <a:lnTo>
                    <a:pt x="863187" y="10763"/>
                  </a:lnTo>
                  <a:cubicBezTo>
                    <a:pt x="859959" y="10763"/>
                    <a:pt x="857806" y="8611"/>
                    <a:pt x="857806" y="5382"/>
                  </a:cubicBezTo>
                  <a:cubicBezTo>
                    <a:pt x="857806" y="2153"/>
                    <a:pt x="859959" y="0"/>
                    <a:pt x="863187" y="0"/>
                  </a:cubicBezTo>
                  <a:lnTo>
                    <a:pt x="884713" y="0"/>
                  </a:lnTo>
                  <a:cubicBezTo>
                    <a:pt x="887942" y="0"/>
                    <a:pt x="890095" y="2153"/>
                    <a:pt x="890095" y="5382"/>
                  </a:cubicBezTo>
                  <a:cubicBezTo>
                    <a:pt x="890095" y="7534"/>
                    <a:pt x="887942" y="10763"/>
                    <a:pt x="884713" y="10763"/>
                  </a:cubicBezTo>
                  <a:close/>
                  <a:moveTo>
                    <a:pt x="841662" y="10763"/>
                  </a:moveTo>
                  <a:lnTo>
                    <a:pt x="820136" y="10763"/>
                  </a:lnTo>
                  <a:cubicBezTo>
                    <a:pt x="816907" y="10763"/>
                    <a:pt x="814754" y="8611"/>
                    <a:pt x="814754" y="5382"/>
                  </a:cubicBezTo>
                  <a:cubicBezTo>
                    <a:pt x="814754" y="2153"/>
                    <a:pt x="816907" y="0"/>
                    <a:pt x="820136" y="0"/>
                  </a:cubicBezTo>
                  <a:lnTo>
                    <a:pt x="841662" y="0"/>
                  </a:lnTo>
                  <a:cubicBezTo>
                    <a:pt x="844890" y="0"/>
                    <a:pt x="847043" y="2153"/>
                    <a:pt x="847043" y="5382"/>
                  </a:cubicBezTo>
                  <a:cubicBezTo>
                    <a:pt x="847043" y="7534"/>
                    <a:pt x="844890" y="10763"/>
                    <a:pt x="841662" y="10763"/>
                  </a:cubicBezTo>
                  <a:close/>
                  <a:moveTo>
                    <a:pt x="798610" y="10763"/>
                  </a:moveTo>
                  <a:lnTo>
                    <a:pt x="777084" y="10763"/>
                  </a:lnTo>
                  <a:cubicBezTo>
                    <a:pt x="773855" y="10763"/>
                    <a:pt x="771703" y="8611"/>
                    <a:pt x="771703" y="5382"/>
                  </a:cubicBezTo>
                  <a:cubicBezTo>
                    <a:pt x="771703" y="2153"/>
                    <a:pt x="773855" y="0"/>
                    <a:pt x="777084" y="0"/>
                  </a:cubicBezTo>
                  <a:lnTo>
                    <a:pt x="798610" y="0"/>
                  </a:lnTo>
                  <a:cubicBezTo>
                    <a:pt x="801839" y="0"/>
                    <a:pt x="803991" y="2153"/>
                    <a:pt x="803991" y="5382"/>
                  </a:cubicBezTo>
                  <a:cubicBezTo>
                    <a:pt x="803991" y="7534"/>
                    <a:pt x="801839" y="10763"/>
                    <a:pt x="798610" y="10763"/>
                  </a:cubicBezTo>
                  <a:close/>
                  <a:moveTo>
                    <a:pt x="756634" y="10763"/>
                  </a:moveTo>
                  <a:lnTo>
                    <a:pt x="735109" y="10763"/>
                  </a:lnTo>
                  <a:cubicBezTo>
                    <a:pt x="731880" y="10763"/>
                    <a:pt x="729727" y="8611"/>
                    <a:pt x="729727" y="5382"/>
                  </a:cubicBezTo>
                  <a:cubicBezTo>
                    <a:pt x="729727" y="2153"/>
                    <a:pt x="731880" y="0"/>
                    <a:pt x="735109" y="0"/>
                  </a:cubicBezTo>
                  <a:lnTo>
                    <a:pt x="756634" y="0"/>
                  </a:lnTo>
                  <a:cubicBezTo>
                    <a:pt x="759863" y="0"/>
                    <a:pt x="762016" y="2153"/>
                    <a:pt x="762016" y="5382"/>
                  </a:cubicBezTo>
                  <a:cubicBezTo>
                    <a:pt x="762016" y="7534"/>
                    <a:pt x="758787" y="10763"/>
                    <a:pt x="756634" y="10763"/>
                  </a:cubicBezTo>
                  <a:close/>
                  <a:moveTo>
                    <a:pt x="713583" y="10763"/>
                  </a:moveTo>
                  <a:lnTo>
                    <a:pt x="692057" y="10763"/>
                  </a:lnTo>
                  <a:cubicBezTo>
                    <a:pt x="688828" y="10763"/>
                    <a:pt x="686675" y="8611"/>
                    <a:pt x="686675" y="5382"/>
                  </a:cubicBezTo>
                  <a:cubicBezTo>
                    <a:pt x="686675" y="2153"/>
                    <a:pt x="688828" y="0"/>
                    <a:pt x="692057" y="0"/>
                  </a:cubicBezTo>
                  <a:lnTo>
                    <a:pt x="713583" y="0"/>
                  </a:lnTo>
                  <a:cubicBezTo>
                    <a:pt x="716811" y="0"/>
                    <a:pt x="718964" y="2153"/>
                    <a:pt x="718964" y="5382"/>
                  </a:cubicBezTo>
                  <a:cubicBezTo>
                    <a:pt x="718964" y="7534"/>
                    <a:pt x="715735" y="10763"/>
                    <a:pt x="713583" y="10763"/>
                  </a:cubicBezTo>
                  <a:close/>
                  <a:moveTo>
                    <a:pt x="670531" y="10763"/>
                  </a:moveTo>
                  <a:lnTo>
                    <a:pt x="649005" y="10763"/>
                  </a:lnTo>
                  <a:cubicBezTo>
                    <a:pt x="645776" y="10763"/>
                    <a:pt x="643624" y="8611"/>
                    <a:pt x="643624" y="5382"/>
                  </a:cubicBezTo>
                  <a:cubicBezTo>
                    <a:pt x="643624" y="2153"/>
                    <a:pt x="645776" y="0"/>
                    <a:pt x="649005" y="0"/>
                  </a:cubicBezTo>
                  <a:lnTo>
                    <a:pt x="670531" y="0"/>
                  </a:lnTo>
                  <a:cubicBezTo>
                    <a:pt x="673760" y="0"/>
                    <a:pt x="675912" y="2153"/>
                    <a:pt x="675912" y="5382"/>
                  </a:cubicBezTo>
                  <a:cubicBezTo>
                    <a:pt x="675912" y="7534"/>
                    <a:pt x="673760" y="10763"/>
                    <a:pt x="670531" y="10763"/>
                  </a:cubicBezTo>
                  <a:close/>
                  <a:moveTo>
                    <a:pt x="627479" y="10763"/>
                  </a:moveTo>
                  <a:lnTo>
                    <a:pt x="605953" y="10763"/>
                  </a:lnTo>
                  <a:cubicBezTo>
                    <a:pt x="602724" y="10763"/>
                    <a:pt x="600572" y="8611"/>
                    <a:pt x="600572" y="5382"/>
                  </a:cubicBezTo>
                  <a:cubicBezTo>
                    <a:pt x="600572" y="2153"/>
                    <a:pt x="602724" y="0"/>
                    <a:pt x="605953" y="0"/>
                  </a:cubicBezTo>
                  <a:lnTo>
                    <a:pt x="627479" y="0"/>
                  </a:lnTo>
                  <a:cubicBezTo>
                    <a:pt x="630708" y="0"/>
                    <a:pt x="632861" y="2153"/>
                    <a:pt x="632861" y="5382"/>
                  </a:cubicBezTo>
                  <a:cubicBezTo>
                    <a:pt x="632861" y="7534"/>
                    <a:pt x="630708" y="10763"/>
                    <a:pt x="627479" y="10763"/>
                  </a:cubicBezTo>
                  <a:close/>
                  <a:moveTo>
                    <a:pt x="584427" y="10763"/>
                  </a:moveTo>
                  <a:lnTo>
                    <a:pt x="562901" y="10763"/>
                  </a:lnTo>
                  <a:cubicBezTo>
                    <a:pt x="559673" y="10763"/>
                    <a:pt x="557520" y="8611"/>
                    <a:pt x="557520" y="5382"/>
                  </a:cubicBezTo>
                  <a:cubicBezTo>
                    <a:pt x="557520" y="2153"/>
                    <a:pt x="559673" y="0"/>
                    <a:pt x="562901" y="0"/>
                  </a:cubicBezTo>
                  <a:lnTo>
                    <a:pt x="584427" y="0"/>
                  </a:lnTo>
                  <a:cubicBezTo>
                    <a:pt x="587656" y="0"/>
                    <a:pt x="589809" y="2153"/>
                    <a:pt x="589809" y="5382"/>
                  </a:cubicBezTo>
                  <a:cubicBezTo>
                    <a:pt x="589809" y="7534"/>
                    <a:pt x="587656" y="10763"/>
                    <a:pt x="584427" y="10763"/>
                  </a:cubicBezTo>
                  <a:close/>
                  <a:moveTo>
                    <a:pt x="541376" y="10763"/>
                  </a:moveTo>
                  <a:lnTo>
                    <a:pt x="519850" y="10763"/>
                  </a:lnTo>
                  <a:cubicBezTo>
                    <a:pt x="516621" y="10763"/>
                    <a:pt x="514468" y="8611"/>
                    <a:pt x="514468" y="5382"/>
                  </a:cubicBezTo>
                  <a:cubicBezTo>
                    <a:pt x="514468" y="2153"/>
                    <a:pt x="516621" y="0"/>
                    <a:pt x="519850" y="0"/>
                  </a:cubicBezTo>
                  <a:lnTo>
                    <a:pt x="541376" y="0"/>
                  </a:lnTo>
                  <a:cubicBezTo>
                    <a:pt x="544605" y="0"/>
                    <a:pt x="546757" y="2153"/>
                    <a:pt x="546757" y="5382"/>
                  </a:cubicBezTo>
                  <a:cubicBezTo>
                    <a:pt x="546757" y="7534"/>
                    <a:pt x="544605" y="10763"/>
                    <a:pt x="541376" y="10763"/>
                  </a:cubicBezTo>
                  <a:close/>
                  <a:moveTo>
                    <a:pt x="498324" y="10763"/>
                  </a:moveTo>
                  <a:lnTo>
                    <a:pt x="476798" y="10763"/>
                  </a:lnTo>
                  <a:cubicBezTo>
                    <a:pt x="473569" y="10763"/>
                    <a:pt x="471417" y="8611"/>
                    <a:pt x="471417" y="5382"/>
                  </a:cubicBezTo>
                  <a:cubicBezTo>
                    <a:pt x="471417" y="2153"/>
                    <a:pt x="473569" y="0"/>
                    <a:pt x="476798" y="0"/>
                  </a:cubicBezTo>
                  <a:lnTo>
                    <a:pt x="498324" y="0"/>
                  </a:lnTo>
                  <a:cubicBezTo>
                    <a:pt x="501553" y="0"/>
                    <a:pt x="503705" y="2153"/>
                    <a:pt x="503705" y="5382"/>
                  </a:cubicBezTo>
                  <a:cubicBezTo>
                    <a:pt x="503705" y="7534"/>
                    <a:pt x="501553" y="10763"/>
                    <a:pt x="498324" y="10763"/>
                  </a:cubicBezTo>
                  <a:close/>
                  <a:moveTo>
                    <a:pt x="455272" y="10763"/>
                  </a:moveTo>
                  <a:lnTo>
                    <a:pt x="433746" y="10763"/>
                  </a:lnTo>
                  <a:cubicBezTo>
                    <a:pt x="430517" y="10763"/>
                    <a:pt x="428365" y="8611"/>
                    <a:pt x="428365" y="5382"/>
                  </a:cubicBezTo>
                  <a:cubicBezTo>
                    <a:pt x="428365" y="2153"/>
                    <a:pt x="430517" y="0"/>
                    <a:pt x="433746" y="0"/>
                  </a:cubicBezTo>
                  <a:lnTo>
                    <a:pt x="455272" y="0"/>
                  </a:lnTo>
                  <a:cubicBezTo>
                    <a:pt x="458501" y="0"/>
                    <a:pt x="460654" y="2153"/>
                    <a:pt x="460654" y="5382"/>
                  </a:cubicBezTo>
                  <a:cubicBezTo>
                    <a:pt x="460654" y="7534"/>
                    <a:pt x="458501" y="10763"/>
                    <a:pt x="455272" y="10763"/>
                  </a:cubicBezTo>
                  <a:close/>
                  <a:moveTo>
                    <a:pt x="413297" y="10763"/>
                  </a:moveTo>
                  <a:lnTo>
                    <a:pt x="391771" y="10763"/>
                  </a:lnTo>
                  <a:cubicBezTo>
                    <a:pt x="388542" y="10763"/>
                    <a:pt x="386389" y="8611"/>
                    <a:pt x="386389" y="5382"/>
                  </a:cubicBezTo>
                  <a:cubicBezTo>
                    <a:pt x="386389" y="2153"/>
                    <a:pt x="388542" y="0"/>
                    <a:pt x="391771" y="0"/>
                  </a:cubicBezTo>
                  <a:lnTo>
                    <a:pt x="413297" y="0"/>
                  </a:lnTo>
                  <a:cubicBezTo>
                    <a:pt x="416525" y="0"/>
                    <a:pt x="418678" y="2153"/>
                    <a:pt x="418678" y="5382"/>
                  </a:cubicBezTo>
                  <a:cubicBezTo>
                    <a:pt x="418678" y="7534"/>
                    <a:pt x="415449" y="10763"/>
                    <a:pt x="413297" y="10763"/>
                  </a:cubicBezTo>
                  <a:close/>
                  <a:moveTo>
                    <a:pt x="370245" y="10763"/>
                  </a:moveTo>
                  <a:lnTo>
                    <a:pt x="348719" y="10763"/>
                  </a:lnTo>
                  <a:cubicBezTo>
                    <a:pt x="345490" y="10763"/>
                    <a:pt x="343337" y="8611"/>
                    <a:pt x="343337" y="5382"/>
                  </a:cubicBezTo>
                  <a:cubicBezTo>
                    <a:pt x="343337" y="2153"/>
                    <a:pt x="345490" y="0"/>
                    <a:pt x="348719" y="0"/>
                  </a:cubicBezTo>
                  <a:lnTo>
                    <a:pt x="370245" y="0"/>
                  </a:lnTo>
                  <a:cubicBezTo>
                    <a:pt x="373474" y="0"/>
                    <a:pt x="375627" y="2153"/>
                    <a:pt x="375627" y="5382"/>
                  </a:cubicBezTo>
                  <a:cubicBezTo>
                    <a:pt x="375627" y="7534"/>
                    <a:pt x="372397" y="10763"/>
                    <a:pt x="370245" y="10763"/>
                  </a:cubicBezTo>
                  <a:close/>
                  <a:moveTo>
                    <a:pt x="327193" y="10763"/>
                  </a:moveTo>
                  <a:lnTo>
                    <a:pt x="305667" y="10763"/>
                  </a:lnTo>
                  <a:cubicBezTo>
                    <a:pt x="302439" y="10763"/>
                    <a:pt x="300286" y="8611"/>
                    <a:pt x="300286" y="5382"/>
                  </a:cubicBezTo>
                  <a:cubicBezTo>
                    <a:pt x="300286" y="2153"/>
                    <a:pt x="302439" y="0"/>
                    <a:pt x="305667" y="0"/>
                  </a:cubicBezTo>
                  <a:lnTo>
                    <a:pt x="327193" y="0"/>
                  </a:lnTo>
                  <a:cubicBezTo>
                    <a:pt x="330422" y="0"/>
                    <a:pt x="332575" y="2153"/>
                    <a:pt x="332575" y="5382"/>
                  </a:cubicBezTo>
                  <a:cubicBezTo>
                    <a:pt x="332575" y="7534"/>
                    <a:pt x="330422" y="10763"/>
                    <a:pt x="327193" y="10763"/>
                  </a:cubicBezTo>
                  <a:close/>
                  <a:moveTo>
                    <a:pt x="284141" y="10763"/>
                  </a:moveTo>
                  <a:lnTo>
                    <a:pt x="262615" y="10763"/>
                  </a:lnTo>
                  <a:cubicBezTo>
                    <a:pt x="259387" y="10763"/>
                    <a:pt x="257234" y="8611"/>
                    <a:pt x="257234" y="5382"/>
                  </a:cubicBezTo>
                  <a:cubicBezTo>
                    <a:pt x="257234" y="2153"/>
                    <a:pt x="259387" y="0"/>
                    <a:pt x="262615" y="0"/>
                  </a:cubicBezTo>
                  <a:lnTo>
                    <a:pt x="284141" y="0"/>
                  </a:lnTo>
                  <a:cubicBezTo>
                    <a:pt x="287371" y="0"/>
                    <a:pt x="289523" y="2153"/>
                    <a:pt x="289523" y="5382"/>
                  </a:cubicBezTo>
                  <a:cubicBezTo>
                    <a:pt x="289523" y="7534"/>
                    <a:pt x="287371" y="10763"/>
                    <a:pt x="284141" y="10763"/>
                  </a:cubicBezTo>
                  <a:close/>
                  <a:moveTo>
                    <a:pt x="241090" y="10763"/>
                  </a:moveTo>
                  <a:lnTo>
                    <a:pt x="219564" y="10763"/>
                  </a:lnTo>
                  <a:cubicBezTo>
                    <a:pt x="216335" y="10763"/>
                    <a:pt x="214183" y="8611"/>
                    <a:pt x="214183" y="5382"/>
                  </a:cubicBezTo>
                  <a:cubicBezTo>
                    <a:pt x="214183" y="2153"/>
                    <a:pt x="216335" y="0"/>
                    <a:pt x="219564" y="0"/>
                  </a:cubicBezTo>
                  <a:lnTo>
                    <a:pt x="241090" y="0"/>
                  </a:lnTo>
                  <a:cubicBezTo>
                    <a:pt x="244319" y="0"/>
                    <a:pt x="246471" y="2153"/>
                    <a:pt x="246471" y="5382"/>
                  </a:cubicBezTo>
                  <a:cubicBezTo>
                    <a:pt x="246471" y="7534"/>
                    <a:pt x="244319" y="10763"/>
                    <a:pt x="241090" y="10763"/>
                  </a:cubicBezTo>
                  <a:close/>
                  <a:moveTo>
                    <a:pt x="198038" y="10763"/>
                  </a:moveTo>
                  <a:lnTo>
                    <a:pt x="176512" y="10763"/>
                  </a:lnTo>
                  <a:cubicBezTo>
                    <a:pt x="173283" y="10763"/>
                    <a:pt x="171131" y="8611"/>
                    <a:pt x="171131" y="5382"/>
                  </a:cubicBezTo>
                  <a:cubicBezTo>
                    <a:pt x="171131" y="2153"/>
                    <a:pt x="173283" y="0"/>
                    <a:pt x="176512" y="0"/>
                  </a:cubicBezTo>
                  <a:lnTo>
                    <a:pt x="198038" y="0"/>
                  </a:lnTo>
                  <a:cubicBezTo>
                    <a:pt x="201267" y="0"/>
                    <a:pt x="203419" y="2153"/>
                    <a:pt x="203419" y="5382"/>
                  </a:cubicBezTo>
                  <a:cubicBezTo>
                    <a:pt x="203419" y="7534"/>
                    <a:pt x="201267" y="10763"/>
                    <a:pt x="198038" y="10763"/>
                  </a:cubicBezTo>
                  <a:close/>
                  <a:moveTo>
                    <a:pt x="154986" y="10763"/>
                  </a:moveTo>
                  <a:lnTo>
                    <a:pt x="133461" y="10763"/>
                  </a:lnTo>
                  <a:cubicBezTo>
                    <a:pt x="130231" y="10763"/>
                    <a:pt x="128079" y="8611"/>
                    <a:pt x="128079" y="5382"/>
                  </a:cubicBezTo>
                  <a:cubicBezTo>
                    <a:pt x="128079" y="2153"/>
                    <a:pt x="130231" y="0"/>
                    <a:pt x="133461" y="0"/>
                  </a:cubicBezTo>
                  <a:lnTo>
                    <a:pt x="154986" y="0"/>
                  </a:lnTo>
                  <a:cubicBezTo>
                    <a:pt x="158215" y="0"/>
                    <a:pt x="160368" y="2153"/>
                    <a:pt x="160368" y="5382"/>
                  </a:cubicBezTo>
                  <a:cubicBezTo>
                    <a:pt x="160368" y="7534"/>
                    <a:pt x="158215" y="10763"/>
                    <a:pt x="154986" y="10763"/>
                  </a:cubicBezTo>
                  <a:close/>
                  <a:moveTo>
                    <a:pt x="113011" y="10763"/>
                  </a:moveTo>
                  <a:lnTo>
                    <a:pt x="91485" y="10763"/>
                  </a:lnTo>
                  <a:cubicBezTo>
                    <a:pt x="88256" y="10763"/>
                    <a:pt x="86103" y="8611"/>
                    <a:pt x="86103" y="5382"/>
                  </a:cubicBezTo>
                  <a:cubicBezTo>
                    <a:pt x="86103" y="2153"/>
                    <a:pt x="88256" y="0"/>
                    <a:pt x="91485" y="0"/>
                  </a:cubicBezTo>
                  <a:lnTo>
                    <a:pt x="113011" y="0"/>
                  </a:lnTo>
                  <a:cubicBezTo>
                    <a:pt x="116240" y="0"/>
                    <a:pt x="118392" y="2153"/>
                    <a:pt x="118392" y="5382"/>
                  </a:cubicBezTo>
                  <a:cubicBezTo>
                    <a:pt x="118392" y="7534"/>
                    <a:pt x="115163" y="10763"/>
                    <a:pt x="113011" y="10763"/>
                  </a:cubicBezTo>
                  <a:close/>
                  <a:moveTo>
                    <a:pt x="69959" y="10763"/>
                  </a:moveTo>
                  <a:lnTo>
                    <a:pt x="48433" y="10763"/>
                  </a:lnTo>
                  <a:cubicBezTo>
                    <a:pt x="45205" y="10763"/>
                    <a:pt x="43052" y="8611"/>
                    <a:pt x="43052" y="5382"/>
                  </a:cubicBezTo>
                  <a:cubicBezTo>
                    <a:pt x="43052" y="2153"/>
                    <a:pt x="45205" y="0"/>
                    <a:pt x="48433" y="0"/>
                  </a:cubicBezTo>
                  <a:lnTo>
                    <a:pt x="69959" y="0"/>
                  </a:lnTo>
                  <a:cubicBezTo>
                    <a:pt x="73188" y="0"/>
                    <a:pt x="75341" y="2153"/>
                    <a:pt x="75341" y="5382"/>
                  </a:cubicBezTo>
                  <a:cubicBezTo>
                    <a:pt x="75341" y="7534"/>
                    <a:pt x="72112" y="10763"/>
                    <a:pt x="69959" y="10763"/>
                  </a:cubicBezTo>
                  <a:close/>
                  <a:moveTo>
                    <a:pt x="26907" y="10763"/>
                  </a:moveTo>
                  <a:lnTo>
                    <a:pt x="5381" y="10763"/>
                  </a:lnTo>
                  <a:cubicBezTo>
                    <a:pt x="2153" y="10763"/>
                    <a:pt x="0" y="8611"/>
                    <a:pt x="0" y="5382"/>
                  </a:cubicBezTo>
                  <a:cubicBezTo>
                    <a:pt x="0" y="2153"/>
                    <a:pt x="2153" y="0"/>
                    <a:pt x="5381" y="0"/>
                  </a:cubicBezTo>
                  <a:lnTo>
                    <a:pt x="26907" y="0"/>
                  </a:lnTo>
                  <a:cubicBezTo>
                    <a:pt x="30136" y="0"/>
                    <a:pt x="32289" y="2153"/>
                    <a:pt x="32289" y="5382"/>
                  </a:cubicBezTo>
                  <a:cubicBezTo>
                    <a:pt x="32289" y="7534"/>
                    <a:pt x="30136" y="10763"/>
                    <a:pt x="26907" y="10763"/>
                  </a:cubicBezTo>
                  <a:close/>
                </a:path>
              </a:pathLst>
            </a:custGeom>
            <a:solidFill>
              <a:srgbClr val="FFFFFF"/>
            </a:solidFill>
            <a:ln w="107616"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53B89110-585D-4BCF-8193-3671CED0CC48}"/>
                </a:ext>
              </a:extLst>
            </p:cNvPr>
            <p:cNvSpPr/>
            <p:nvPr/>
          </p:nvSpPr>
          <p:spPr>
            <a:xfrm>
              <a:off x="7737347" y="3718522"/>
              <a:ext cx="21525" cy="10763"/>
            </a:xfrm>
            <a:custGeom>
              <a:avLst/>
              <a:gdLst>
                <a:gd name="connsiteX0" fmla="*/ 16145 w 21525"/>
                <a:gd name="connsiteY0" fmla="*/ 10763 h 10763"/>
                <a:gd name="connsiteX1" fmla="*/ 5382 w 21525"/>
                <a:gd name="connsiteY1" fmla="*/ 10763 h 10763"/>
                <a:gd name="connsiteX2" fmla="*/ 0 w 21525"/>
                <a:gd name="connsiteY2" fmla="*/ 5382 h 10763"/>
                <a:gd name="connsiteX3" fmla="*/ 5382 w 21525"/>
                <a:gd name="connsiteY3" fmla="*/ 0 h 10763"/>
                <a:gd name="connsiteX4" fmla="*/ 16145 w 21525"/>
                <a:gd name="connsiteY4" fmla="*/ 0 h 10763"/>
                <a:gd name="connsiteX5" fmla="*/ 21526 w 21525"/>
                <a:gd name="connsiteY5" fmla="*/ 5382 h 10763"/>
                <a:gd name="connsiteX6" fmla="*/ 16145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5" y="10763"/>
                  </a:moveTo>
                  <a:lnTo>
                    <a:pt x="5382" y="10763"/>
                  </a:lnTo>
                  <a:cubicBezTo>
                    <a:pt x="2152" y="10763"/>
                    <a:pt x="0" y="8611"/>
                    <a:pt x="0" y="5382"/>
                  </a:cubicBezTo>
                  <a:cubicBezTo>
                    <a:pt x="0" y="2153"/>
                    <a:pt x="2152" y="0"/>
                    <a:pt x="5382" y="0"/>
                  </a:cubicBezTo>
                  <a:lnTo>
                    <a:pt x="16145" y="0"/>
                  </a:lnTo>
                  <a:cubicBezTo>
                    <a:pt x="19373" y="0"/>
                    <a:pt x="21526" y="2153"/>
                    <a:pt x="21526" y="5382"/>
                  </a:cubicBezTo>
                  <a:cubicBezTo>
                    <a:pt x="21526" y="7534"/>
                    <a:pt x="18297" y="10763"/>
                    <a:pt x="16145" y="10763"/>
                  </a:cubicBezTo>
                  <a:close/>
                </a:path>
              </a:pathLst>
            </a:custGeom>
            <a:solidFill>
              <a:srgbClr val="FFFFFF"/>
            </a:solidFill>
            <a:ln w="107616"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681038"/>
            <a:ext cx="2868669" cy="1587317"/>
          </a:xfrm>
        </p:spPr>
        <p:txBody>
          <a:body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2867029" cy="3553327"/>
          </a:xfrm>
        </p:spPr>
        <p:txBody>
          <a:bodyPr>
            <a:normAutofit/>
          </a:bodyPr>
          <a:lstStyle>
            <a:lvl1pPr marL="0" indent="0">
              <a:buNone/>
              <a:defRPr sz="2000" b="0"/>
            </a:lvl1pPr>
            <a:lvl2pPr marL="344488" indent="-230188">
              <a:buFont typeface="Arial" panose="020B0604020202020204" pitchFamily="34" charset="0"/>
              <a:buChar char="•"/>
              <a:defRPr/>
            </a:lvl2pPr>
            <a:lvl3pPr marL="687388" indent="-230188">
              <a:buFont typeface="Arial" panose="020B0604020202020204" pitchFamily="34" charset="0"/>
              <a:buChar char="•"/>
              <a:defRPr/>
            </a:lvl3pPr>
            <a:lvl4pPr marL="1027113" indent="-230188">
              <a:defRPr/>
            </a:lvl4pPr>
            <a:lvl5pPr marL="1371600"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sp>
        <p:nvSpPr>
          <p:cNvPr id="9" name="Text Placeholder 8">
            <a:extLst>
              <a:ext uri="{FF2B5EF4-FFF2-40B4-BE49-F238E27FC236}">
                <a16:creationId xmlns:a16="http://schemas.microsoft.com/office/drawing/2014/main" id="{EE837094-DBCE-42C9-AD5C-E8EDFBEEA30D}"/>
              </a:ext>
            </a:extLst>
          </p:cNvPr>
          <p:cNvSpPr>
            <a:spLocks noGrp="1"/>
          </p:cNvSpPr>
          <p:nvPr>
            <p:ph type="body" sz="quarter" idx="15"/>
          </p:nvPr>
        </p:nvSpPr>
        <p:spPr>
          <a:xfrm>
            <a:off x="4699000" y="1410963"/>
            <a:ext cx="2406650" cy="1644976"/>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2" name="Text Placeholder 8">
            <a:extLst>
              <a:ext uri="{FF2B5EF4-FFF2-40B4-BE49-F238E27FC236}">
                <a16:creationId xmlns:a16="http://schemas.microsoft.com/office/drawing/2014/main" id="{21DAB09A-C106-483C-B3F6-11AC3D295911}"/>
              </a:ext>
            </a:extLst>
          </p:cNvPr>
          <p:cNvSpPr>
            <a:spLocks noGrp="1"/>
          </p:cNvSpPr>
          <p:nvPr>
            <p:ph type="body" sz="quarter" idx="16"/>
          </p:nvPr>
        </p:nvSpPr>
        <p:spPr>
          <a:xfrm>
            <a:off x="8380823" y="1410963"/>
            <a:ext cx="2406650" cy="1644976"/>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4" name="Text Placeholder 8">
            <a:extLst>
              <a:ext uri="{FF2B5EF4-FFF2-40B4-BE49-F238E27FC236}">
                <a16:creationId xmlns:a16="http://schemas.microsoft.com/office/drawing/2014/main" id="{123F1406-CF5F-4D57-ABC0-078A0E920421}"/>
              </a:ext>
            </a:extLst>
          </p:cNvPr>
          <p:cNvSpPr>
            <a:spLocks noGrp="1"/>
          </p:cNvSpPr>
          <p:nvPr>
            <p:ph type="body" sz="quarter" idx="17"/>
          </p:nvPr>
        </p:nvSpPr>
        <p:spPr>
          <a:xfrm>
            <a:off x="4699000" y="4057273"/>
            <a:ext cx="2406650" cy="1644976"/>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5" name="Text Placeholder 8">
            <a:extLst>
              <a:ext uri="{FF2B5EF4-FFF2-40B4-BE49-F238E27FC236}">
                <a16:creationId xmlns:a16="http://schemas.microsoft.com/office/drawing/2014/main" id="{D96DA589-E80B-4F1C-8013-BA75F2F5D2BE}"/>
              </a:ext>
            </a:extLst>
          </p:cNvPr>
          <p:cNvSpPr>
            <a:spLocks noGrp="1"/>
          </p:cNvSpPr>
          <p:nvPr>
            <p:ph type="body" sz="quarter" idx="18"/>
          </p:nvPr>
        </p:nvSpPr>
        <p:spPr>
          <a:xfrm>
            <a:off x="8380823" y="4057273"/>
            <a:ext cx="2406650" cy="1644976"/>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8" name="Freeform: Shape 37">
            <a:extLst>
              <a:ext uri="{FF2B5EF4-FFF2-40B4-BE49-F238E27FC236}">
                <a16:creationId xmlns:a16="http://schemas.microsoft.com/office/drawing/2014/main" id="{16638778-AF11-4452-AC2D-224C7DA86CD2}"/>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pic>
        <p:nvPicPr>
          <p:cNvPr id="39" name="Picture 38">
            <a:extLst>
              <a:ext uri="{FF2B5EF4-FFF2-40B4-BE49-F238E27FC236}">
                <a16:creationId xmlns:a16="http://schemas.microsoft.com/office/drawing/2014/main" id="{8F611F67-A7B3-47FB-8CB3-68B566756E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spTree>
    <p:extLst>
      <p:ext uri="{BB962C8B-B14F-4D97-AF65-F5344CB8AC3E}">
        <p14:creationId xmlns:p14="http://schemas.microsoft.com/office/powerpoint/2010/main" val="3722589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FBCB2E-2A1A-4CFB-B88B-F4FC9FABF7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168"/>
          <a:stretch/>
        </p:blipFill>
        <p:spPr>
          <a:xfrm>
            <a:off x="5452533" y="0"/>
            <a:ext cx="6739468" cy="6858000"/>
          </a:xfrm>
          <a:prstGeom prst="rect">
            <a:avLst/>
          </a:prstGeom>
        </p:spPr>
      </p:pic>
      <p:sp>
        <p:nvSpPr>
          <p:cNvPr id="42" name="Freeform: Shape 41">
            <a:extLst>
              <a:ext uri="{FF2B5EF4-FFF2-40B4-BE49-F238E27FC236}">
                <a16:creationId xmlns:a16="http://schemas.microsoft.com/office/drawing/2014/main" id="{D7F1CE3A-1DD1-4B13-8D21-5D4D70D6E582}"/>
              </a:ext>
            </a:extLst>
          </p:cNvPr>
          <p:cNvSpPr/>
          <p:nvPr userDrawn="1"/>
        </p:nvSpPr>
        <p:spPr>
          <a:xfrm>
            <a:off x="5915026" y="0"/>
            <a:ext cx="6276974" cy="6858000"/>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65000"/>
            </a:schemeClr>
          </a:solidFill>
          <a:ln w="107616"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7DB5710-59A1-45FF-96D1-CD5C17FC2A6E}"/>
              </a:ext>
            </a:extLst>
          </p:cNvPr>
          <p:cNvSpPr/>
          <p:nvPr userDrawn="1"/>
        </p:nvSpPr>
        <p:spPr>
          <a:xfrm>
            <a:off x="3837856" y="723900"/>
            <a:ext cx="1524000" cy="1524000"/>
          </a:xfrm>
          <a:custGeom>
            <a:avLst/>
            <a:gdLst>
              <a:gd name="connsiteX0" fmla="*/ 0 w 1076293"/>
              <a:gd name="connsiteY0" fmla="*/ 0 h 1076293"/>
              <a:gd name="connsiteX1" fmla="*/ 1076294 w 1076293"/>
              <a:gd name="connsiteY1" fmla="*/ 0 h 1076293"/>
              <a:gd name="connsiteX2" fmla="*/ 0 w 1076293"/>
              <a:gd name="connsiteY2" fmla="*/ 1076294 h 1076293"/>
            </a:gdLst>
            <a:ahLst/>
            <a:cxnLst>
              <a:cxn ang="0">
                <a:pos x="connsiteX0" y="connsiteY0"/>
              </a:cxn>
              <a:cxn ang="0">
                <a:pos x="connsiteX1" y="connsiteY1"/>
              </a:cxn>
              <a:cxn ang="0">
                <a:pos x="connsiteX2" y="connsiteY2"/>
              </a:cxn>
            </a:cxnLst>
            <a:rect l="l" t="t" r="r" b="b"/>
            <a:pathLst>
              <a:path w="1076293" h="1076293">
                <a:moveTo>
                  <a:pt x="0" y="0"/>
                </a:moveTo>
                <a:lnTo>
                  <a:pt x="1076294" y="0"/>
                </a:lnTo>
                <a:lnTo>
                  <a:pt x="0" y="1076294"/>
                </a:lnTo>
                <a:close/>
              </a:path>
            </a:pathLst>
          </a:custGeom>
          <a:solidFill>
            <a:schemeClr val="accent1"/>
          </a:solidFill>
          <a:ln w="107616"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2FDEC093-D940-4F7E-B7A5-7D78802DC016}"/>
              </a:ext>
            </a:extLst>
          </p:cNvPr>
          <p:cNvSpPr/>
          <p:nvPr userDrawn="1"/>
        </p:nvSpPr>
        <p:spPr>
          <a:xfrm>
            <a:off x="9037794" y="4648200"/>
            <a:ext cx="1524000" cy="1524000"/>
          </a:xfrm>
          <a:custGeom>
            <a:avLst/>
            <a:gdLst>
              <a:gd name="connsiteX0" fmla="*/ 1076294 w 1076293"/>
              <a:gd name="connsiteY0" fmla="*/ 1076294 h 1076293"/>
              <a:gd name="connsiteX1" fmla="*/ 0 w 1076293"/>
              <a:gd name="connsiteY1" fmla="*/ 1076294 h 1076293"/>
              <a:gd name="connsiteX2" fmla="*/ 1076294 w 1076293"/>
              <a:gd name="connsiteY2" fmla="*/ 0 h 1076293"/>
            </a:gdLst>
            <a:ahLst/>
            <a:cxnLst>
              <a:cxn ang="0">
                <a:pos x="connsiteX0" y="connsiteY0"/>
              </a:cxn>
              <a:cxn ang="0">
                <a:pos x="connsiteX1" y="connsiteY1"/>
              </a:cxn>
              <a:cxn ang="0">
                <a:pos x="connsiteX2" y="connsiteY2"/>
              </a:cxn>
            </a:cxnLst>
            <a:rect l="l" t="t" r="r" b="b"/>
            <a:pathLst>
              <a:path w="1076293" h="1076293">
                <a:moveTo>
                  <a:pt x="1076294" y="1076294"/>
                </a:moveTo>
                <a:lnTo>
                  <a:pt x="0" y="1076294"/>
                </a:lnTo>
                <a:lnTo>
                  <a:pt x="1076294" y="0"/>
                </a:lnTo>
                <a:close/>
              </a:path>
            </a:pathLst>
          </a:custGeom>
          <a:solidFill>
            <a:schemeClr val="accent1"/>
          </a:solidFill>
          <a:ln w="107616"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287C0F4-05F2-4AED-AD45-CAEB32093002}"/>
              </a:ext>
            </a:extLst>
          </p:cNvPr>
          <p:cNvSpPr/>
          <p:nvPr userDrawn="1"/>
        </p:nvSpPr>
        <p:spPr>
          <a:xfrm>
            <a:off x="3931201" y="838200"/>
            <a:ext cx="6546773" cy="5245100"/>
          </a:xfrm>
          <a:custGeom>
            <a:avLst/>
            <a:gdLst>
              <a:gd name="connsiteX0" fmla="*/ 0 w 5166208"/>
              <a:gd name="connsiteY0" fmla="*/ 0 h 3767027"/>
              <a:gd name="connsiteX1" fmla="*/ 5166209 w 5166208"/>
              <a:gd name="connsiteY1" fmla="*/ 0 h 3767027"/>
              <a:gd name="connsiteX2" fmla="*/ 5166209 w 5166208"/>
              <a:gd name="connsiteY2" fmla="*/ 3767027 h 3767027"/>
              <a:gd name="connsiteX3" fmla="*/ 0 w 5166208"/>
              <a:gd name="connsiteY3" fmla="*/ 3767027 h 3767027"/>
            </a:gdLst>
            <a:ahLst/>
            <a:cxnLst>
              <a:cxn ang="0">
                <a:pos x="connsiteX0" y="connsiteY0"/>
              </a:cxn>
              <a:cxn ang="0">
                <a:pos x="connsiteX1" y="connsiteY1"/>
              </a:cxn>
              <a:cxn ang="0">
                <a:pos x="connsiteX2" y="connsiteY2"/>
              </a:cxn>
              <a:cxn ang="0">
                <a:pos x="connsiteX3" y="connsiteY3"/>
              </a:cxn>
            </a:cxnLst>
            <a:rect l="l" t="t" r="r" b="b"/>
            <a:pathLst>
              <a:path w="5166208" h="3767027">
                <a:moveTo>
                  <a:pt x="0" y="0"/>
                </a:moveTo>
                <a:lnTo>
                  <a:pt x="5166209" y="0"/>
                </a:lnTo>
                <a:lnTo>
                  <a:pt x="5166209" y="3767027"/>
                </a:lnTo>
                <a:lnTo>
                  <a:pt x="0" y="3767027"/>
                </a:lnTo>
                <a:close/>
              </a:path>
            </a:pathLst>
          </a:custGeom>
          <a:solidFill>
            <a:schemeClr val="accent4"/>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681038"/>
            <a:ext cx="2868669" cy="1587317"/>
          </a:xfrm>
        </p:spPr>
        <p:txBody>
          <a:bodyPr/>
          <a:lstStyle>
            <a:lvl1pPr>
              <a:defRPr/>
            </a:lvl1p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2867029" cy="3553327"/>
          </a:xfrm>
        </p:spPr>
        <p:txBody>
          <a:bodyPr>
            <a:normAutofit/>
          </a:bodyPr>
          <a:lstStyle>
            <a:lvl1pPr marL="0" indent="0">
              <a:buFont typeface="Arial" panose="020B0604020202020204" pitchFamily="34" charset="0"/>
              <a:buNone/>
              <a:defRPr lang="en-US" sz="2000" b="0" i="0" smtClean="0">
                <a:effectLst/>
                <a:latin typeface="+mn-lt"/>
              </a:defRPr>
            </a:lvl1pPr>
            <a:lvl2pPr marL="342900" indent="-230188">
              <a:buFont typeface="Arial" panose="020B0604020202020204" pitchFamily="34" charset="0"/>
              <a:buChar char="•"/>
              <a:defRPr>
                <a:latin typeface="+mn-lt"/>
              </a:defRPr>
            </a:lvl2pPr>
            <a:lvl3pPr marL="687388" indent="-228600">
              <a:buFont typeface="Arial" panose="020B0604020202020204" pitchFamily="34" charset="0"/>
              <a:buChar char="•"/>
              <a:defRPr>
                <a:latin typeface="+mn-lt"/>
              </a:defRPr>
            </a:lvl3pPr>
            <a:lvl4pPr marL="1030288" indent="-227013">
              <a:defRPr>
                <a:latin typeface="+mn-lt"/>
              </a:defRPr>
            </a:lvl4pPr>
            <a:lvl5pPr marL="1374775" indent="-228600">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sp>
        <p:nvSpPr>
          <p:cNvPr id="38" name="Freeform: Shape 37">
            <a:extLst>
              <a:ext uri="{FF2B5EF4-FFF2-40B4-BE49-F238E27FC236}">
                <a16:creationId xmlns:a16="http://schemas.microsoft.com/office/drawing/2014/main" id="{16638778-AF11-4452-AC2D-224C7DA86CD2}"/>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grpSp>
        <p:nvGrpSpPr>
          <p:cNvPr id="50" name="Graphic 1">
            <a:extLst>
              <a:ext uri="{FF2B5EF4-FFF2-40B4-BE49-F238E27FC236}">
                <a16:creationId xmlns:a16="http://schemas.microsoft.com/office/drawing/2014/main" id="{4B3C03EE-88F0-472C-8138-18578A60AA9D}"/>
              </a:ext>
            </a:extLst>
          </p:cNvPr>
          <p:cNvGrpSpPr/>
          <p:nvPr userDrawn="1"/>
        </p:nvGrpSpPr>
        <p:grpSpPr>
          <a:xfrm>
            <a:off x="7607924" y="1183510"/>
            <a:ext cx="15239" cy="4572000"/>
            <a:chOff x="5444842" y="2104082"/>
            <a:chExt cx="10762" cy="1356129"/>
          </a:xfrm>
          <a:solidFill>
            <a:srgbClr val="FFFFFF"/>
          </a:solidFill>
        </p:grpSpPr>
        <p:sp>
          <p:nvSpPr>
            <p:cNvPr id="51" name="Freeform: Shape 50">
              <a:extLst>
                <a:ext uri="{FF2B5EF4-FFF2-40B4-BE49-F238E27FC236}">
                  <a16:creationId xmlns:a16="http://schemas.microsoft.com/office/drawing/2014/main" id="{39F18CBE-94B6-4139-BD12-67397326EBE1}"/>
                </a:ext>
              </a:extLst>
            </p:cNvPr>
            <p:cNvSpPr/>
            <p:nvPr/>
          </p:nvSpPr>
          <p:spPr>
            <a:xfrm>
              <a:off x="5444842" y="3438686"/>
              <a:ext cx="10762" cy="21525"/>
            </a:xfrm>
            <a:custGeom>
              <a:avLst/>
              <a:gdLst>
                <a:gd name="connsiteX0" fmla="*/ 5381 w 10762"/>
                <a:gd name="connsiteY0" fmla="*/ 21526 h 21525"/>
                <a:gd name="connsiteX1" fmla="*/ 0 w 10762"/>
                <a:gd name="connsiteY1" fmla="*/ 16145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1"/>
                  </a:lnTo>
                  <a:cubicBezTo>
                    <a:pt x="0" y="2153"/>
                    <a:pt x="2153" y="0"/>
                    <a:pt x="5381" y="0"/>
                  </a:cubicBezTo>
                  <a:cubicBezTo>
                    <a:pt x="8610" y="0"/>
                    <a:pt x="10763" y="2153"/>
                    <a:pt x="10763" y="5381"/>
                  </a:cubicBezTo>
                  <a:lnTo>
                    <a:pt x="10763" y="16145"/>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8D30E1B5-FDDB-470F-AAED-7C204094FDC2}"/>
                </a:ext>
              </a:extLst>
            </p:cNvPr>
            <p:cNvSpPr/>
            <p:nvPr/>
          </p:nvSpPr>
          <p:spPr>
            <a:xfrm>
              <a:off x="5444842" y="2136371"/>
              <a:ext cx="10762" cy="1291552"/>
            </a:xfrm>
            <a:custGeom>
              <a:avLst/>
              <a:gdLst>
                <a:gd name="connsiteX0" fmla="*/ 5381 w 10762"/>
                <a:gd name="connsiteY0" fmla="*/ 1291552 h 1291552"/>
                <a:gd name="connsiteX1" fmla="*/ 0 w 10762"/>
                <a:gd name="connsiteY1" fmla="*/ 1286171 h 1291552"/>
                <a:gd name="connsiteX2" fmla="*/ 0 w 10762"/>
                <a:gd name="connsiteY2" fmla="*/ 1264645 h 1291552"/>
                <a:gd name="connsiteX3" fmla="*/ 5381 w 10762"/>
                <a:gd name="connsiteY3" fmla="*/ 1259263 h 1291552"/>
                <a:gd name="connsiteX4" fmla="*/ 10763 w 10762"/>
                <a:gd name="connsiteY4" fmla="*/ 1264645 h 1291552"/>
                <a:gd name="connsiteX5" fmla="*/ 10763 w 10762"/>
                <a:gd name="connsiteY5" fmla="*/ 1286171 h 1291552"/>
                <a:gd name="connsiteX6" fmla="*/ 5381 w 10762"/>
                <a:gd name="connsiteY6" fmla="*/ 1291552 h 1291552"/>
                <a:gd name="connsiteX7" fmla="*/ 5381 w 10762"/>
                <a:gd name="connsiteY7" fmla="*/ 1247424 h 1291552"/>
                <a:gd name="connsiteX8" fmla="*/ 0 w 10762"/>
                <a:gd name="connsiteY8" fmla="*/ 1242043 h 1291552"/>
                <a:gd name="connsiteX9" fmla="*/ 0 w 10762"/>
                <a:gd name="connsiteY9" fmla="*/ 1220517 h 1291552"/>
                <a:gd name="connsiteX10" fmla="*/ 5381 w 10762"/>
                <a:gd name="connsiteY10" fmla="*/ 1215135 h 1291552"/>
                <a:gd name="connsiteX11" fmla="*/ 10763 w 10762"/>
                <a:gd name="connsiteY11" fmla="*/ 1220517 h 1291552"/>
                <a:gd name="connsiteX12" fmla="*/ 10763 w 10762"/>
                <a:gd name="connsiteY12" fmla="*/ 1242043 h 1291552"/>
                <a:gd name="connsiteX13" fmla="*/ 5381 w 10762"/>
                <a:gd name="connsiteY13" fmla="*/ 1247424 h 1291552"/>
                <a:gd name="connsiteX14" fmla="*/ 5381 w 10762"/>
                <a:gd name="connsiteY14" fmla="*/ 1204372 h 1291552"/>
                <a:gd name="connsiteX15" fmla="*/ 0 w 10762"/>
                <a:gd name="connsiteY15" fmla="*/ 1198991 h 1291552"/>
                <a:gd name="connsiteX16" fmla="*/ 0 w 10762"/>
                <a:gd name="connsiteY16" fmla="*/ 1177465 h 1291552"/>
                <a:gd name="connsiteX17" fmla="*/ 5381 w 10762"/>
                <a:gd name="connsiteY17" fmla="*/ 1172084 h 1291552"/>
                <a:gd name="connsiteX18" fmla="*/ 10763 w 10762"/>
                <a:gd name="connsiteY18" fmla="*/ 1177465 h 1291552"/>
                <a:gd name="connsiteX19" fmla="*/ 10763 w 10762"/>
                <a:gd name="connsiteY19" fmla="*/ 1198991 h 1291552"/>
                <a:gd name="connsiteX20" fmla="*/ 5381 w 10762"/>
                <a:gd name="connsiteY20" fmla="*/ 1204372 h 1291552"/>
                <a:gd name="connsiteX21" fmla="*/ 5381 w 10762"/>
                <a:gd name="connsiteY21" fmla="*/ 1161321 h 1291552"/>
                <a:gd name="connsiteX22" fmla="*/ 0 w 10762"/>
                <a:gd name="connsiteY22" fmla="*/ 1155939 h 1291552"/>
                <a:gd name="connsiteX23" fmla="*/ 0 w 10762"/>
                <a:gd name="connsiteY23" fmla="*/ 1134413 h 1291552"/>
                <a:gd name="connsiteX24" fmla="*/ 5381 w 10762"/>
                <a:gd name="connsiteY24" fmla="*/ 1129032 h 1291552"/>
                <a:gd name="connsiteX25" fmla="*/ 10763 w 10762"/>
                <a:gd name="connsiteY25" fmla="*/ 1134413 h 1291552"/>
                <a:gd name="connsiteX26" fmla="*/ 10763 w 10762"/>
                <a:gd name="connsiteY26" fmla="*/ 1155939 h 1291552"/>
                <a:gd name="connsiteX27" fmla="*/ 5381 w 10762"/>
                <a:gd name="connsiteY27" fmla="*/ 1161321 h 1291552"/>
                <a:gd name="connsiteX28" fmla="*/ 5381 w 10762"/>
                <a:gd name="connsiteY28" fmla="*/ 1117193 h 1291552"/>
                <a:gd name="connsiteX29" fmla="*/ 0 w 10762"/>
                <a:gd name="connsiteY29" fmla="*/ 1111811 h 1291552"/>
                <a:gd name="connsiteX30" fmla="*/ 0 w 10762"/>
                <a:gd name="connsiteY30" fmla="*/ 1090285 h 1291552"/>
                <a:gd name="connsiteX31" fmla="*/ 5381 w 10762"/>
                <a:gd name="connsiteY31" fmla="*/ 1084904 h 1291552"/>
                <a:gd name="connsiteX32" fmla="*/ 10763 w 10762"/>
                <a:gd name="connsiteY32" fmla="*/ 1090285 h 1291552"/>
                <a:gd name="connsiteX33" fmla="*/ 10763 w 10762"/>
                <a:gd name="connsiteY33" fmla="*/ 1111811 h 1291552"/>
                <a:gd name="connsiteX34" fmla="*/ 5381 w 10762"/>
                <a:gd name="connsiteY34" fmla="*/ 1117193 h 1291552"/>
                <a:gd name="connsiteX35" fmla="*/ 5381 w 10762"/>
                <a:gd name="connsiteY35" fmla="*/ 1074141 h 1291552"/>
                <a:gd name="connsiteX36" fmla="*/ 0 w 10762"/>
                <a:gd name="connsiteY36" fmla="*/ 1068759 h 1291552"/>
                <a:gd name="connsiteX37" fmla="*/ 0 w 10762"/>
                <a:gd name="connsiteY37" fmla="*/ 1047233 h 1291552"/>
                <a:gd name="connsiteX38" fmla="*/ 5381 w 10762"/>
                <a:gd name="connsiteY38" fmla="*/ 1041852 h 1291552"/>
                <a:gd name="connsiteX39" fmla="*/ 10763 w 10762"/>
                <a:gd name="connsiteY39" fmla="*/ 1047233 h 1291552"/>
                <a:gd name="connsiteX40" fmla="*/ 10763 w 10762"/>
                <a:gd name="connsiteY40" fmla="*/ 1068759 h 1291552"/>
                <a:gd name="connsiteX41" fmla="*/ 5381 w 10762"/>
                <a:gd name="connsiteY41" fmla="*/ 1074141 h 1291552"/>
                <a:gd name="connsiteX42" fmla="*/ 5381 w 10762"/>
                <a:gd name="connsiteY42" fmla="*/ 1031089 h 1291552"/>
                <a:gd name="connsiteX43" fmla="*/ 0 w 10762"/>
                <a:gd name="connsiteY43" fmla="*/ 1025708 h 1291552"/>
                <a:gd name="connsiteX44" fmla="*/ 0 w 10762"/>
                <a:gd name="connsiteY44" fmla="*/ 1004182 h 1291552"/>
                <a:gd name="connsiteX45" fmla="*/ 5381 w 10762"/>
                <a:gd name="connsiteY45" fmla="*/ 998800 h 1291552"/>
                <a:gd name="connsiteX46" fmla="*/ 10763 w 10762"/>
                <a:gd name="connsiteY46" fmla="*/ 1004182 h 1291552"/>
                <a:gd name="connsiteX47" fmla="*/ 10763 w 10762"/>
                <a:gd name="connsiteY47" fmla="*/ 1025708 h 1291552"/>
                <a:gd name="connsiteX48" fmla="*/ 5381 w 10762"/>
                <a:gd name="connsiteY48" fmla="*/ 1031089 h 1291552"/>
                <a:gd name="connsiteX49" fmla="*/ 5381 w 10762"/>
                <a:gd name="connsiteY49" fmla="*/ 986961 h 1291552"/>
                <a:gd name="connsiteX50" fmla="*/ 0 w 10762"/>
                <a:gd name="connsiteY50" fmla="*/ 981580 h 1291552"/>
                <a:gd name="connsiteX51" fmla="*/ 0 w 10762"/>
                <a:gd name="connsiteY51" fmla="*/ 960054 h 1291552"/>
                <a:gd name="connsiteX52" fmla="*/ 5381 w 10762"/>
                <a:gd name="connsiteY52" fmla="*/ 954672 h 1291552"/>
                <a:gd name="connsiteX53" fmla="*/ 10763 w 10762"/>
                <a:gd name="connsiteY53" fmla="*/ 960054 h 1291552"/>
                <a:gd name="connsiteX54" fmla="*/ 10763 w 10762"/>
                <a:gd name="connsiteY54" fmla="*/ 981580 h 1291552"/>
                <a:gd name="connsiteX55" fmla="*/ 5381 w 10762"/>
                <a:gd name="connsiteY55" fmla="*/ 986961 h 1291552"/>
                <a:gd name="connsiteX56" fmla="*/ 5381 w 10762"/>
                <a:gd name="connsiteY56" fmla="*/ 943909 h 1291552"/>
                <a:gd name="connsiteX57" fmla="*/ 0 w 10762"/>
                <a:gd name="connsiteY57" fmla="*/ 938528 h 1291552"/>
                <a:gd name="connsiteX58" fmla="*/ 0 w 10762"/>
                <a:gd name="connsiteY58" fmla="*/ 917002 h 1291552"/>
                <a:gd name="connsiteX59" fmla="*/ 5381 w 10762"/>
                <a:gd name="connsiteY59" fmla="*/ 911620 h 1291552"/>
                <a:gd name="connsiteX60" fmla="*/ 10763 w 10762"/>
                <a:gd name="connsiteY60" fmla="*/ 917002 h 1291552"/>
                <a:gd name="connsiteX61" fmla="*/ 10763 w 10762"/>
                <a:gd name="connsiteY61" fmla="*/ 938528 h 1291552"/>
                <a:gd name="connsiteX62" fmla="*/ 5381 w 10762"/>
                <a:gd name="connsiteY62" fmla="*/ 943909 h 1291552"/>
                <a:gd name="connsiteX63" fmla="*/ 5381 w 10762"/>
                <a:gd name="connsiteY63" fmla="*/ 900858 h 1291552"/>
                <a:gd name="connsiteX64" fmla="*/ 0 w 10762"/>
                <a:gd name="connsiteY64" fmla="*/ 895476 h 1291552"/>
                <a:gd name="connsiteX65" fmla="*/ 0 w 10762"/>
                <a:gd name="connsiteY65" fmla="*/ 873950 h 1291552"/>
                <a:gd name="connsiteX66" fmla="*/ 5381 w 10762"/>
                <a:gd name="connsiteY66" fmla="*/ 868569 h 1291552"/>
                <a:gd name="connsiteX67" fmla="*/ 10763 w 10762"/>
                <a:gd name="connsiteY67" fmla="*/ 873950 h 1291552"/>
                <a:gd name="connsiteX68" fmla="*/ 10763 w 10762"/>
                <a:gd name="connsiteY68" fmla="*/ 895476 h 1291552"/>
                <a:gd name="connsiteX69" fmla="*/ 5381 w 10762"/>
                <a:gd name="connsiteY69" fmla="*/ 900858 h 1291552"/>
                <a:gd name="connsiteX70" fmla="*/ 5381 w 10762"/>
                <a:gd name="connsiteY70" fmla="*/ 856730 h 1291552"/>
                <a:gd name="connsiteX71" fmla="*/ 0 w 10762"/>
                <a:gd name="connsiteY71" fmla="*/ 851348 h 1291552"/>
                <a:gd name="connsiteX72" fmla="*/ 0 w 10762"/>
                <a:gd name="connsiteY72" fmla="*/ 829822 h 1291552"/>
                <a:gd name="connsiteX73" fmla="*/ 5381 w 10762"/>
                <a:gd name="connsiteY73" fmla="*/ 824441 h 1291552"/>
                <a:gd name="connsiteX74" fmla="*/ 10763 w 10762"/>
                <a:gd name="connsiteY74" fmla="*/ 829822 h 1291552"/>
                <a:gd name="connsiteX75" fmla="*/ 10763 w 10762"/>
                <a:gd name="connsiteY75" fmla="*/ 851348 h 1291552"/>
                <a:gd name="connsiteX76" fmla="*/ 5381 w 10762"/>
                <a:gd name="connsiteY76" fmla="*/ 856730 h 1291552"/>
                <a:gd name="connsiteX77" fmla="*/ 5381 w 10762"/>
                <a:gd name="connsiteY77" fmla="*/ 813678 h 1291552"/>
                <a:gd name="connsiteX78" fmla="*/ 0 w 10762"/>
                <a:gd name="connsiteY78" fmla="*/ 808296 h 1291552"/>
                <a:gd name="connsiteX79" fmla="*/ 0 w 10762"/>
                <a:gd name="connsiteY79" fmla="*/ 786770 h 1291552"/>
                <a:gd name="connsiteX80" fmla="*/ 5381 w 10762"/>
                <a:gd name="connsiteY80" fmla="*/ 781389 h 1291552"/>
                <a:gd name="connsiteX81" fmla="*/ 10763 w 10762"/>
                <a:gd name="connsiteY81" fmla="*/ 786770 h 1291552"/>
                <a:gd name="connsiteX82" fmla="*/ 10763 w 10762"/>
                <a:gd name="connsiteY82" fmla="*/ 808296 h 1291552"/>
                <a:gd name="connsiteX83" fmla="*/ 5381 w 10762"/>
                <a:gd name="connsiteY83" fmla="*/ 813678 h 1291552"/>
                <a:gd name="connsiteX84" fmla="*/ 5381 w 10762"/>
                <a:gd name="connsiteY84" fmla="*/ 770626 h 1291552"/>
                <a:gd name="connsiteX85" fmla="*/ 0 w 10762"/>
                <a:gd name="connsiteY85" fmla="*/ 765245 h 1291552"/>
                <a:gd name="connsiteX86" fmla="*/ 0 w 10762"/>
                <a:gd name="connsiteY86" fmla="*/ 743719 h 1291552"/>
                <a:gd name="connsiteX87" fmla="*/ 5381 w 10762"/>
                <a:gd name="connsiteY87" fmla="*/ 738337 h 1291552"/>
                <a:gd name="connsiteX88" fmla="*/ 10763 w 10762"/>
                <a:gd name="connsiteY88" fmla="*/ 743719 h 1291552"/>
                <a:gd name="connsiteX89" fmla="*/ 10763 w 10762"/>
                <a:gd name="connsiteY89" fmla="*/ 765245 h 1291552"/>
                <a:gd name="connsiteX90" fmla="*/ 5381 w 10762"/>
                <a:gd name="connsiteY90" fmla="*/ 770626 h 1291552"/>
                <a:gd name="connsiteX91" fmla="*/ 5381 w 10762"/>
                <a:gd name="connsiteY91" fmla="*/ 726498 h 1291552"/>
                <a:gd name="connsiteX92" fmla="*/ 0 w 10762"/>
                <a:gd name="connsiteY92" fmla="*/ 721117 h 1291552"/>
                <a:gd name="connsiteX93" fmla="*/ 0 w 10762"/>
                <a:gd name="connsiteY93" fmla="*/ 699591 h 1291552"/>
                <a:gd name="connsiteX94" fmla="*/ 5381 w 10762"/>
                <a:gd name="connsiteY94" fmla="*/ 694209 h 1291552"/>
                <a:gd name="connsiteX95" fmla="*/ 10763 w 10762"/>
                <a:gd name="connsiteY95" fmla="*/ 699591 h 1291552"/>
                <a:gd name="connsiteX96" fmla="*/ 10763 w 10762"/>
                <a:gd name="connsiteY96" fmla="*/ 721117 h 1291552"/>
                <a:gd name="connsiteX97" fmla="*/ 5381 w 10762"/>
                <a:gd name="connsiteY97" fmla="*/ 726498 h 1291552"/>
                <a:gd name="connsiteX98" fmla="*/ 5381 w 10762"/>
                <a:gd name="connsiteY98" fmla="*/ 683446 h 1291552"/>
                <a:gd name="connsiteX99" fmla="*/ 0 w 10762"/>
                <a:gd name="connsiteY99" fmla="*/ 678065 h 1291552"/>
                <a:gd name="connsiteX100" fmla="*/ 0 w 10762"/>
                <a:gd name="connsiteY100" fmla="*/ 656539 h 1291552"/>
                <a:gd name="connsiteX101" fmla="*/ 5381 w 10762"/>
                <a:gd name="connsiteY101" fmla="*/ 651158 h 1291552"/>
                <a:gd name="connsiteX102" fmla="*/ 10763 w 10762"/>
                <a:gd name="connsiteY102" fmla="*/ 656539 h 1291552"/>
                <a:gd name="connsiteX103" fmla="*/ 10763 w 10762"/>
                <a:gd name="connsiteY103" fmla="*/ 678065 h 1291552"/>
                <a:gd name="connsiteX104" fmla="*/ 5381 w 10762"/>
                <a:gd name="connsiteY104" fmla="*/ 683446 h 1291552"/>
                <a:gd name="connsiteX105" fmla="*/ 5381 w 10762"/>
                <a:gd name="connsiteY105" fmla="*/ 640395 h 1291552"/>
                <a:gd name="connsiteX106" fmla="*/ 0 w 10762"/>
                <a:gd name="connsiteY106" fmla="*/ 635013 h 1291552"/>
                <a:gd name="connsiteX107" fmla="*/ 0 w 10762"/>
                <a:gd name="connsiteY107" fmla="*/ 613487 h 1291552"/>
                <a:gd name="connsiteX108" fmla="*/ 5381 w 10762"/>
                <a:gd name="connsiteY108" fmla="*/ 608106 h 1291552"/>
                <a:gd name="connsiteX109" fmla="*/ 10763 w 10762"/>
                <a:gd name="connsiteY109" fmla="*/ 613487 h 1291552"/>
                <a:gd name="connsiteX110" fmla="*/ 10763 w 10762"/>
                <a:gd name="connsiteY110" fmla="*/ 635013 h 1291552"/>
                <a:gd name="connsiteX111" fmla="*/ 5381 w 10762"/>
                <a:gd name="connsiteY111" fmla="*/ 640395 h 1291552"/>
                <a:gd name="connsiteX112" fmla="*/ 5381 w 10762"/>
                <a:gd name="connsiteY112" fmla="*/ 596267 h 1291552"/>
                <a:gd name="connsiteX113" fmla="*/ 0 w 10762"/>
                <a:gd name="connsiteY113" fmla="*/ 590885 h 1291552"/>
                <a:gd name="connsiteX114" fmla="*/ 0 w 10762"/>
                <a:gd name="connsiteY114" fmla="*/ 569359 h 1291552"/>
                <a:gd name="connsiteX115" fmla="*/ 5381 w 10762"/>
                <a:gd name="connsiteY115" fmla="*/ 563978 h 1291552"/>
                <a:gd name="connsiteX116" fmla="*/ 10763 w 10762"/>
                <a:gd name="connsiteY116" fmla="*/ 569359 h 1291552"/>
                <a:gd name="connsiteX117" fmla="*/ 10763 w 10762"/>
                <a:gd name="connsiteY117" fmla="*/ 590885 h 1291552"/>
                <a:gd name="connsiteX118" fmla="*/ 5381 w 10762"/>
                <a:gd name="connsiteY118" fmla="*/ 596267 h 1291552"/>
                <a:gd name="connsiteX119" fmla="*/ 5381 w 10762"/>
                <a:gd name="connsiteY119" fmla="*/ 553215 h 1291552"/>
                <a:gd name="connsiteX120" fmla="*/ 0 w 10762"/>
                <a:gd name="connsiteY120" fmla="*/ 547833 h 1291552"/>
                <a:gd name="connsiteX121" fmla="*/ 0 w 10762"/>
                <a:gd name="connsiteY121" fmla="*/ 526307 h 1291552"/>
                <a:gd name="connsiteX122" fmla="*/ 5381 w 10762"/>
                <a:gd name="connsiteY122" fmla="*/ 520926 h 1291552"/>
                <a:gd name="connsiteX123" fmla="*/ 10763 w 10762"/>
                <a:gd name="connsiteY123" fmla="*/ 526307 h 1291552"/>
                <a:gd name="connsiteX124" fmla="*/ 10763 w 10762"/>
                <a:gd name="connsiteY124" fmla="*/ 547833 h 1291552"/>
                <a:gd name="connsiteX125" fmla="*/ 5381 w 10762"/>
                <a:gd name="connsiteY125" fmla="*/ 553215 h 1291552"/>
                <a:gd name="connsiteX126" fmla="*/ 5381 w 10762"/>
                <a:gd name="connsiteY126" fmla="*/ 510163 h 1291552"/>
                <a:gd name="connsiteX127" fmla="*/ 0 w 10762"/>
                <a:gd name="connsiteY127" fmla="*/ 504782 h 1291552"/>
                <a:gd name="connsiteX128" fmla="*/ 0 w 10762"/>
                <a:gd name="connsiteY128" fmla="*/ 483256 h 1291552"/>
                <a:gd name="connsiteX129" fmla="*/ 5381 w 10762"/>
                <a:gd name="connsiteY129" fmla="*/ 477874 h 1291552"/>
                <a:gd name="connsiteX130" fmla="*/ 10763 w 10762"/>
                <a:gd name="connsiteY130" fmla="*/ 483256 h 1291552"/>
                <a:gd name="connsiteX131" fmla="*/ 10763 w 10762"/>
                <a:gd name="connsiteY131" fmla="*/ 504782 h 1291552"/>
                <a:gd name="connsiteX132" fmla="*/ 5381 w 10762"/>
                <a:gd name="connsiteY132" fmla="*/ 510163 h 1291552"/>
                <a:gd name="connsiteX133" fmla="*/ 5381 w 10762"/>
                <a:gd name="connsiteY133" fmla="*/ 466035 h 1291552"/>
                <a:gd name="connsiteX134" fmla="*/ 0 w 10762"/>
                <a:gd name="connsiteY134" fmla="*/ 460654 h 1291552"/>
                <a:gd name="connsiteX135" fmla="*/ 0 w 10762"/>
                <a:gd name="connsiteY135" fmla="*/ 439128 h 1291552"/>
                <a:gd name="connsiteX136" fmla="*/ 5381 w 10762"/>
                <a:gd name="connsiteY136" fmla="*/ 433746 h 1291552"/>
                <a:gd name="connsiteX137" fmla="*/ 10763 w 10762"/>
                <a:gd name="connsiteY137" fmla="*/ 439128 h 1291552"/>
                <a:gd name="connsiteX138" fmla="*/ 10763 w 10762"/>
                <a:gd name="connsiteY138" fmla="*/ 460654 h 1291552"/>
                <a:gd name="connsiteX139" fmla="*/ 5381 w 10762"/>
                <a:gd name="connsiteY139" fmla="*/ 466035 h 1291552"/>
                <a:gd name="connsiteX140" fmla="*/ 5381 w 10762"/>
                <a:gd name="connsiteY140" fmla="*/ 422983 h 1291552"/>
                <a:gd name="connsiteX141" fmla="*/ 0 w 10762"/>
                <a:gd name="connsiteY141" fmla="*/ 417602 h 1291552"/>
                <a:gd name="connsiteX142" fmla="*/ 0 w 10762"/>
                <a:gd name="connsiteY142" fmla="*/ 396076 h 1291552"/>
                <a:gd name="connsiteX143" fmla="*/ 5381 w 10762"/>
                <a:gd name="connsiteY143" fmla="*/ 390695 h 1291552"/>
                <a:gd name="connsiteX144" fmla="*/ 10763 w 10762"/>
                <a:gd name="connsiteY144" fmla="*/ 396076 h 1291552"/>
                <a:gd name="connsiteX145" fmla="*/ 10763 w 10762"/>
                <a:gd name="connsiteY145" fmla="*/ 417602 h 1291552"/>
                <a:gd name="connsiteX146" fmla="*/ 5381 w 10762"/>
                <a:gd name="connsiteY146" fmla="*/ 422983 h 1291552"/>
                <a:gd name="connsiteX147" fmla="*/ 5381 w 10762"/>
                <a:gd name="connsiteY147" fmla="*/ 379932 h 1291552"/>
                <a:gd name="connsiteX148" fmla="*/ 0 w 10762"/>
                <a:gd name="connsiteY148" fmla="*/ 374550 h 1291552"/>
                <a:gd name="connsiteX149" fmla="*/ 0 w 10762"/>
                <a:gd name="connsiteY149" fmla="*/ 353024 h 1291552"/>
                <a:gd name="connsiteX150" fmla="*/ 5381 w 10762"/>
                <a:gd name="connsiteY150" fmla="*/ 347643 h 1291552"/>
                <a:gd name="connsiteX151" fmla="*/ 10763 w 10762"/>
                <a:gd name="connsiteY151" fmla="*/ 353024 h 1291552"/>
                <a:gd name="connsiteX152" fmla="*/ 10763 w 10762"/>
                <a:gd name="connsiteY152" fmla="*/ 374550 h 1291552"/>
                <a:gd name="connsiteX153" fmla="*/ 5381 w 10762"/>
                <a:gd name="connsiteY153" fmla="*/ 379932 h 1291552"/>
                <a:gd name="connsiteX154" fmla="*/ 5381 w 10762"/>
                <a:gd name="connsiteY154" fmla="*/ 335804 h 1291552"/>
                <a:gd name="connsiteX155" fmla="*/ 0 w 10762"/>
                <a:gd name="connsiteY155" fmla="*/ 330422 h 1291552"/>
                <a:gd name="connsiteX156" fmla="*/ 0 w 10762"/>
                <a:gd name="connsiteY156" fmla="*/ 308896 h 1291552"/>
                <a:gd name="connsiteX157" fmla="*/ 5381 w 10762"/>
                <a:gd name="connsiteY157" fmla="*/ 303515 h 1291552"/>
                <a:gd name="connsiteX158" fmla="*/ 10763 w 10762"/>
                <a:gd name="connsiteY158" fmla="*/ 308896 h 1291552"/>
                <a:gd name="connsiteX159" fmla="*/ 10763 w 10762"/>
                <a:gd name="connsiteY159" fmla="*/ 330422 h 1291552"/>
                <a:gd name="connsiteX160" fmla="*/ 5381 w 10762"/>
                <a:gd name="connsiteY160" fmla="*/ 335804 h 1291552"/>
                <a:gd name="connsiteX161" fmla="*/ 5381 w 10762"/>
                <a:gd name="connsiteY161" fmla="*/ 292752 h 1291552"/>
                <a:gd name="connsiteX162" fmla="*/ 0 w 10762"/>
                <a:gd name="connsiteY162" fmla="*/ 287370 h 1291552"/>
                <a:gd name="connsiteX163" fmla="*/ 0 w 10762"/>
                <a:gd name="connsiteY163" fmla="*/ 265844 h 1291552"/>
                <a:gd name="connsiteX164" fmla="*/ 5381 w 10762"/>
                <a:gd name="connsiteY164" fmla="*/ 260463 h 1291552"/>
                <a:gd name="connsiteX165" fmla="*/ 10763 w 10762"/>
                <a:gd name="connsiteY165" fmla="*/ 265844 h 1291552"/>
                <a:gd name="connsiteX166" fmla="*/ 10763 w 10762"/>
                <a:gd name="connsiteY166" fmla="*/ 287370 h 1291552"/>
                <a:gd name="connsiteX167" fmla="*/ 5381 w 10762"/>
                <a:gd name="connsiteY167" fmla="*/ 292752 h 1291552"/>
                <a:gd name="connsiteX168" fmla="*/ 5381 w 10762"/>
                <a:gd name="connsiteY168" fmla="*/ 249700 h 1291552"/>
                <a:gd name="connsiteX169" fmla="*/ 0 w 10762"/>
                <a:gd name="connsiteY169" fmla="*/ 244319 h 1291552"/>
                <a:gd name="connsiteX170" fmla="*/ 0 w 10762"/>
                <a:gd name="connsiteY170" fmla="*/ 222793 h 1291552"/>
                <a:gd name="connsiteX171" fmla="*/ 5381 w 10762"/>
                <a:gd name="connsiteY171" fmla="*/ 217411 h 1291552"/>
                <a:gd name="connsiteX172" fmla="*/ 10763 w 10762"/>
                <a:gd name="connsiteY172" fmla="*/ 222793 h 1291552"/>
                <a:gd name="connsiteX173" fmla="*/ 10763 w 10762"/>
                <a:gd name="connsiteY173" fmla="*/ 244319 h 1291552"/>
                <a:gd name="connsiteX174" fmla="*/ 5381 w 10762"/>
                <a:gd name="connsiteY174" fmla="*/ 249700 h 1291552"/>
                <a:gd name="connsiteX175" fmla="*/ 5381 w 10762"/>
                <a:gd name="connsiteY175" fmla="*/ 205572 h 1291552"/>
                <a:gd name="connsiteX176" fmla="*/ 0 w 10762"/>
                <a:gd name="connsiteY176" fmla="*/ 200191 h 1291552"/>
                <a:gd name="connsiteX177" fmla="*/ 0 w 10762"/>
                <a:gd name="connsiteY177" fmla="*/ 178665 h 1291552"/>
                <a:gd name="connsiteX178" fmla="*/ 5381 w 10762"/>
                <a:gd name="connsiteY178" fmla="*/ 173283 h 1291552"/>
                <a:gd name="connsiteX179" fmla="*/ 10763 w 10762"/>
                <a:gd name="connsiteY179" fmla="*/ 178665 h 1291552"/>
                <a:gd name="connsiteX180" fmla="*/ 10763 w 10762"/>
                <a:gd name="connsiteY180" fmla="*/ 200191 h 1291552"/>
                <a:gd name="connsiteX181" fmla="*/ 5381 w 10762"/>
                <a:gd name="connsiteY181" fmla="*/ 205572 h 1291552"/>
                <a:gd name="connsiteX182" fmla="*/ 5381 w 10762"/>
                <a:gd name="connsiteY182" fmla="*/ 162520 h 1291552"/>
                <a:gd name="connsiteX183" fmla="*/ 0 w 10762"/>
                <a:gd name="connsiteY183" fmla="*/ 157139 h 1291552"/>
                <a:gd name="connsiteX184" fmla="*/ 0 w 10762"/>
                <a:gd name="connsiteY184" fmla="*/ 135613 h 1291552"/>
                <a:gd name="connsiteX185" fmla="*/ 5381 w 10762"/>
                <a:gd name="connsiteY185" fmla="*/ 130232 h 1291552"/>
                <a:gd name="connsiteX186" fmla="*/ 10763 w 10762"/>
                <a:gd name="connsiteY186" fmla="*/ 135613 h 1291552"/>
                <a:gd name="connsiteX187" fmla="*/ 10763 w 10762"/>
                <a:gd name="connsiteY187" fmla="*/ 157139 h 1291552"/>
                <a:gd name="connsiteX188" fmla="*/ 5381 w 10762"/>
                <a:gd name="connsiteY188" fmla="*/ 162520 h 1291552"/>
                <a:gd name="connsiteX189" fmla="*/ 5381 w 10762"/>
                <a:gd name="connsiteY189" fmla="*/ 119469 h 1291552"/>
                <a:gd name="connsiteX190" fmla="*/ 0 w 10762"/>
                <a:gd name="connsiteY190" fmla="*/ 114087 h 1291552"/>
                <a:gd name="connsiteX191" fmla="*/ 0 w 10762"/>
                <a:gd name="connsiteY191" fmla="*/ 92561 h 1291552"/>
                <a:gd name="connsiteX192" fmla="*/ 5381 w 10762"/>
                <a:gd name="connsiteY192" fmla="*/ 87180 h 1291552"/>
                <a:gd name="connsiteX193" fmla="*/ 10763 w 10762"/>
                <a:gd name="connsiteY193" fmla="*/ 92561 h 1291552"/>
                <a:gd name="connsiteX194" fmla="*/ 10763 w 10762"/>
                <a:gd name="connsiteY194" fmla="*/ 114087 h 1291552"/>
                <a:gd name="connsiteX195" fmla="*/ 5381 w 10762"/>
                <a:gd name="connsiteY195" fmla="*/ 119469 h 1291552"/>
                <a:gd name="connsiteX196" fmla="*/ 5381 w 10762"/>
                <a:gd name="connsiteY196" fmla="*/ 75341 h 1291552"/>
                <a:gd name="connsiteX197" fmla="*/ 0 w 10762"/>
                <a:gd name="connsiteY197" fmla="*/ 69959 h 1291552"/>
                <a:gd name="connsiteX198" fmla="*/ 0 w 10762"/>
                <a:gd name="connsiteY198" fmla="*/ 48433 h 1291552"/>
                <a:gd name="connsiteX199" fmla="*/ 5381 w 10762"/>
                <a:gd name="connsiteY199" fmla="*/ 43052 h 1291552"/>
                <a:gd name="connsiteX200" fmla="*/ 10763 w 10762"/>
                <a:gd name="connsiteY200" fmla="*/ 48433 h 1291552"/>
                <a:gd name="connsiteX201" fmla="*/ 10763 w 10762"/>
                <a:gd name="connsiteY201" fmla="*/ 69959 h 1291552"/>
                <a:gd name="connsiteX202" fmla="*/ 5381 w 10762"/>
                <a:gd name="connsiteY202" fmla="*/ 75341 h 1291552"/>
                <a:gd name="connsiteX203" fmla="*/ 5381 w 10762"/>
                <a:gd name="connsiteY203" fmla="*/ 32289 h 1291552"/>
                <a:gd name="connsiteX204" fmla="*/ 0 w 10762"/>
                <a:gd name="connsiteY204" fmla="*/ 26907 h 1291552"/>
                <a:gd name="connsiteX205" fmla="*/ 0 w 10762"/>
                <a:gd name="connsiteY205" fmla="*/ 5382 h 1291552"/>
                <a:gd name="connsiteX206" fmla="*/ 5381 w 10762"/>
                <a:gd name="connsiteY206" fmla="*/ 0 h 1291552"/>
                <a:gd name="connsiteX207" fmla="*/ 10763 w 10762"/>
                <a:gd name="connsiteY207" fmla="*/ 5382 h 1291552"/>
                <a:gd name="connsiteX208" fmla="*/ 10763 w 10762"/>
                <a:gd name="connsiteY208" fmla="*/ 26907 h 1291552"/>
                <a:gd name="connsiteX209" fmla="*/ 5381 w 10762"/>
                <a:gd name="connsiteY209" fmla="*/ 32289 h 1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762" h="1291552">
                  <a:moveTo>
                    <a:pt x="5381" y="1291552"/>
                  </a:moveTo>
                  <a:cubicBezTo>
                    <a:pt x="2153" y="1291552"/>
                    <a:pt x="0" y="1289400"/>
                    <a:pt x="0" y="1286171"/>
                  </a:cubicBezTo>
                  <a:lnTo>
                    <a:pt x="0" y="1264645"/>
                  </a:lnTo>
                  <a:cubicBezTo>
                    <a:pt x="0" y="1261416"/>
                    <a:pt x="2153" y="1259263"/>
                    <a:pt x="5381" y="1259263"/>
                  </a:cubicBezTo>
                  <a:cubicBezTo>
                    <a:pt x="8610" y="1259263"/>
                    <a:pt x="10763" y="1261416"/>
                    <a:pt x="10763" y="1264645"/>
                  </a:cubicBezTo>
                  <a:lnTo>
                    <a:pt x="10763" y="1286171"/>
                  </a:lnTo>
                  <a:cubicBezTo>
                    <a:pt x="10763" y="1288323"/>
                    <a:pt x="8610" y="1291552"/>
                    <a:pt x="5381" y="1291552"/>
                  </a:cubicBezTo>
                  <a:close/>
                  <a:moveTo>
                    <a:pt x="5381" y="1247424"/>
                  </a:moveTo>
                  <a:cubicBezTo>
                    <a:pt x="2153" y="1247424"/>
                    <a:pt x="0" y="1245272"/>
                    <a:pt x="0" y="1242043"/>
                  </a:cubicBezTo>
                  <a:lnTo>
                    <a:pt x="0" y="1220517"/>
                  </a:lnTo>
                  <a:cubicBezTo>
                    <a:pt x="0" y="1217288"/>
                    <a:pt x="2153" y="1215135"/>
                    <a:pt x="5381" y="1215135"/>
                  </a:cubicBezTo>
                  <a:cubicBezTo>
                    <a:pt x="8610" y="1215135"/>
                    <a:pt x="10763" y="1217288"/>
                    <a:pt x="10763" y="1220517"/>
                  </a:cubicBezTo>
                  <a:lnTo>
                    <a:pt x="10763" y="1242043"/>
                  </a:lnTo>
                  <a:cubicBezTo>
                    <a:pt x="10763" y="1245272"/>
                    <a:pt x="8610" y="1247424"/>
                    <a:pt x="5381" y="1247424"/>
                  </a:cubicBezTo>
                  <a:close/>
                  <a:moveTo>
                    <a:pt x="5381" y="1204372"/>
                  </a:moveTo>
                  <a:cubicBezTo>
                    <a:pt x="2153" y="1204372"/>
                    <a:pt x="0" y="1202220"/>
                    <a:pt x="0" y="1198991"/>
                  </a:cubicBezTo>
                  <a:lnTo>
                    <a:pt x="0" y="1177465"/>
                  </a:lnTo>
                  <a:cubicBezTo>
                    <a:pt x="0" y="1174236"/>
                    <a:pt x="2153" y="1172084"/>
                    <a:pt x="5381" y="1172084"/>
                  </a:cubicBezTo>
                  <a:cubicBezTo>
                    <a:pt x="8610" y="1172084"/>
                    <a:pt x="10763" y="1174236"/>
                    <a:pt x="10763" y="1177465"/>
                  </a:cubicBezTo>
                  <a:lnTo>
                    <a:pt x="10763" y="1198991"/>
                  </a:lnTo>
                  <a:cubicBezTo>
                    <a:pt x="10763" y="1202220"/>
                    <a:pt x="8610" y="1204372"/>
                    <a:pt x="5381" y="1204372"/>
                  </a:cubicBezTo>
                  <a:close/>
                  <a:moveTo>
                    <a:pt x="5381" y="1161321"/>
                  </a:moveTo>
                  <a:cubicBezTo>
                    <a:pt x="2153" y="1161321"/>
                    <a:pt x="0" y="1159168"/>
                    <a:pt x="0" y="1155939"/>
                  </a:cubicBezTo>
                  <a:lnTo>
                    <a:pt x="0" y="1134413"/>
                  </a:lnTo>
                  <a:cubicBezTo>
                    <a:pt x="0" y="1131184"/>
                    <a:pt x="2153" y="1129032"/>
                    <a:pt x="5381" y="1129032"/>
                  </a:cubicBezTo>
                  <a:cubicBezTo>
                    <a:pt x="8610" y="1129032"/>
                    <a:pt x="10763" y="1131184"/>
                    <a:pt x="10763" y="1134413"/>
                  </a:cubicBezTo>
                  <a:lnTo>
                    <a:pt x="10763" y="1155939"/>
                  </a:lnTo>
                  <a:cubicBezTo>
                    <a:pt x="10763" y="1158092"/>
                    <a:pt x="8610" y="1161321"/>
                    <a:pt x="5381" y="1161321"/>
                  </a:cubicBezTo>
                  <a:close/>
                  <a:moveTo>
                    <a:pt x="5381" y="1117193"/>
                  </a:moveTo>
                  <a:cubicBezTo>
                    <a:pt x="2153" y="1117193"/>
                    <a:pt x="0" y="1115040"/>
                    <a:pt x="0" y="1111811"/>
                  </a:cubicBezTo>
                  <a:lnTo>
                    <a:pt x="0" y="1090285"/>
                  </a:lnTo>
                  <a:cubicBezTo>
                    <a:pt x="0" y="1087056"/>
                    <a:pt x="2153" y="1084904"/>
                    <a:pt x="5381" y="1084904"/>
                  </a:cubicBezTo>
                  <a:cubicBezTo>
                    <a:pt x="8610" y="1084904"/>
                    <a:pt x="10763" y="1087056"/>
                    <a:pt x="10763" y="1090285"/>
                  </a:cubicBezTo>
                  <a:lnTo>
                    <a:pt x="10763" y="1111811"/>
                  </a:lnTo>
                  <a:cubicBezTo>
                    <a:pt x="10763" y="1115040"/>
                    <a:pt x="8610" y="1117193"/>
                    <a:pt x="5381" y="1117193"/>
                  </a:cubicBezTo>
                  <a:close/>
                  <a:moveTo>
                    <a:pt x="5381" y="1074141"/>
                  </a:moveTo>
                  <a:cubicBezTo>
                    <a:pt x="2153" y="1074141"/>
                    <a:pt x="0" y="1071988"/>
                    <a:pt x="0" y="1068759"/>
                  </a:cubicBezTo>
                  <a:lnTo>
                    <a:pt x="0" y="1047233"/>
                  </a:lnTo>
                  <a:cubicBezTo>
                    <a:pt x="0" y="1044005"/>
                    <a:pt x="2153" y="1041852"/>
                    <a:pt x="5381" y="1041852"/>
                  </a:cubicBezTo>
                  <a:cubicBezTo>
                    <a:pt x="8610" y="1041852"/>
                    <a:pt x="10763" y="1044005"/>
                    <a:pt x="10763" y="1047233"/>
                  </a:cubicBezTo>
                  <a:lnTo>
                    <a:pt x="10763" y="1068759"/>
                  </a:lnTo>
                  <a:cubicBezTo>
                    <a:pt x="10763" y="1071988"/>
                    <a:pt x="8610" y="1074141"/>
                    <a:pt x="5381" y="1074141"/>
                  </a:cubicBezTo>
                  <a:close/>
                  <a:moveTo>
                    <a:pt x="5381" y="1031089"/>
                  </a:moveTo>
                  <a:cubicBezTo>
                    <a:pt x="2153" y="1031089"/>
                    <a:pt x="0" y="1028937"/>
                    <a:pt x="0" y="1025708"/>
                  </a:cubicBezTo>
                  <a:lnTo>
                    <a:pt x="0" y="1004182"/>
                  </a:lnTo>
                  <a:cubicBezTo>
                    <a:pt x="0" y="1000953"/>
                    <a:pt x="2153" y="998800"/>
                    <a:pt x="5381" y="998800"/>
                  </a:cubicBezTo>
                  <a:cubicBezTo>
                    <a:pt x="8610" y="998800"/>
                    <a:pt x="10763" y="1000953"/>
                    <a:pt x="10763" y="1004182"/>
                  </a:cubicBezTo>
                  <a:lnTo>
                    <a:pt x="10763" y="1025708"/>
                  </a:lnTo>
                  <a:cubicBezTo>
                    <a:pt x="10763" y="1027860"/>
                    <a:pt x="8610" y="1031089"/>
                    <a:pt x="5381" y="1031089"/>
                  </a:cubicBezTo>
                  <a:close/>
                  <a:moveTo>
                    <a:pt x="5381" y="986961"/>
                  </a:moveTo>
                  <a:cubicBezTo>
                    <a:pt x="2153" y="986961"/>
                    <a:pt x="0" y="984808"/>
                    <a:pt x="0" y="981580"/>
                  </a:cubicBezTo>
                  <a:lnTo>
                    <a:pt x="0" y="960054"/>
                  </a:lnTo>
                  <a:cubicBezTo>
                    <a:pt x="0" y="956825"/>
                    <a:pt x="2153" y="954672"/>
                    <a:pt x="5381" y="954672"/>
                  </a:cubicBezTo>
                  <a:cubicBezTo>
                    <a:pt x="8610" y="954672"/>
                    <a:pt x="10763" y="956825"/>
                    <a:pt x="10763" y="960054"/>
                  </a:cubicBezTo>
                  <a:lnTo>
                    <a:pt x="10763" y="981580"/>
                  </a:lnTo>
                  <a:cubicBezTo>
                    <a:pt x="10763" y="984808"/>
                    <a:pt x="8610" y="986961"/>
                    <a:pt x="5381" y="986961"/>
                  </a:cubicBezTo>
                  <a:close/>
                  <a:moveTo>
                    <a:pt x="5381" y="943909"/>
                  </a:moveTo>
                  <a:cubicBezTo>
                    <a:pt x="2153" y="943909"/>
                    <a:pt x="0" y="941757"/>
                    <a:pt x="0" y="938528"/>
                  </a:cubicBezTo>
                  <a:lnTo>
                    <a:pt x="0" y="917002"/>
                  </a:lnTo>
                  <a:cubicBezTo>
                    <a:pt x="0" y="913773"/>
                    <a:pt x="2153" y="911620"/>
                    <a:pt x="5381" y="911620"/>
                  </a:cubicBezTo>
                  <a:cubicBezTo>
                    <a:pt x="8610" y="911620"/>
                    <a:pt x="10763" y="913773"/>
                    <a:pt x="10763" y="917002"/>
                  </a:cubicBezTo>
                  <a:lnTo>
                    <a:pt x="10763" y="938528"/>
                  </a:lnTo>
                  <a:cubicBezTo>
                    <a:pt x="10763" y="941757"/>
                    <a:pt x="8610" y="943909"/>
                    <a:pt x="5381" y="943909"/>
                  </a:cubicBezTo>
                  <a:close/>
                  <a:moveTo>
                    <a:pt x="5381" y="900858"/>
                  </a:moveTo>
                  <a:cubicBezTo>
                    <a:pt x="2153" y="900858"/>
                    <a:pt x="0" y="898705"/>
                    <a:pt x="0" y="895476"/>
                  </a:cubicBezTo>
                  <a:lnTo>
                    <a:pt x="0" y="873950"/>
                  </a:lnTo>
                  <a:cubicBezTo>
                    <a:pt x="0" y="870721"/>
                    <a:pt x="2153" y="868569"/>
                    <a:pt x="5381" y="868569"/>
                  </a:cubicBezTo>
                  <a:cubicBezTo>
                    <a:pt x="8610" y="868569"/>
                    <a:pt x="10763" y="870721"/>
                    <a:pt x="10763" y="873950"/>
                  </a:cubicBezTo>
                  <a:lnTo>
                    <a:pt x="10763" y="895476"/>
                  </a:lnTo>
                  <a:cubicBezTo>
                    <a:pt x="10763" y="897629"/>
                    <a:pt x="8610" y="900858"/>
                    <a:pt x="5381" y="900858"/>
                  </a:cubicBezTo>
                  <a:close/>
                  <a:moveTo>
                    <a:pt x="5381" y="856730"/>
                  </a:moveTo>
                  <a:cubicBezTo>
                    <a:pt x="2153" y="856730"/>
                    <a:pt x="0" y="854577"/>
                    <a:pt x="0" y="851348"/>
                  </a:cubicBezTo>
                  <a:lnTo>
                    <a:pt x="0" y="829822"/>
                  </a:lnTo>
                  <a:cubicBezTo>
                    <a:pt x="0" y="826593"/>
                    <a:pt x="2153" y="824441"/>
                    <a:pt x="5381" y="824441"/>
                  </a:cubicBezTo>
                  <a:cubicBezTo>
                    <a:pt x="8610" y="824441"/>
                    <a:pt x="10763" y="826593"/>
                    <a:pt x="10763" y="829822"/>
                  </a:cubicBezTo>
                  <a:lnTo>
                    <a:pt x="10763" y="851348"/>
                  </a:lnTo>
                  <a:cubicBezTo>
                    <a:pt x="10763" y="854577"/>
                    <a:pt x="8610" y="856730"/>
                    <a:pt x="5381" y="856730"/>
                  </a:cubicBezTo>
                  <a:close/>
                  <a:moveTo>
                    <a:pt x="5381" y="813678"/>
                  </a:moveTo>
                  <a:cubicBezTo>
                    <a:pt x="2153" y="813678"/>
                    <a:pt x="0" y="811525"/>
                    <a:pt x="0" y="808296"/>
                  </a:cubicBezTo>
                  <a:lnTo>
                    <a:pt x="0" y="786770"/>
                  </a:lnTo>
                  <a:cubicBezTo>
                    <a:pt x="0" y="783542"/>
                    <a:pt x="2153" y="781389"/>
                    <a:pt x="5381" y="781389"/>
                  </a:cubicBezTo>
                  <a:cubicBezTo>
                    <a:pt x="8610" y="781389"/>
                    <a:pt x="10763" y="783542"/>
                    <a:pt x="10763" y="786770"/>
                  </a:cubicBezTo>
                  <a:lnTo>
                    <a:pt x="10763" y="808296"/>
                  </a:lnTo>
                  <a:cubicBezTo>
                    <a:pt x="10763" y="811525"/>
                    <a:pt x="8610" y="813678"/>
                    <a:pt x="5381" y="813678"/>
                  </a:cubicBezTo>
                  <a:close/>
                  <a:moveTo>
                    <a:pt x="5381" y="770626"/>
                  </a:moveTo>
                  <a:cubicBezTo>
                    <a:pt x="2153" y="770626"/>
                    <a:pt x="0" y="768473"/>
                    <a:pt x="0" y="765245"/>
                  </a:cubicBezTo>
                  <a:lnTo>
                    <a:pt x="0" y="743719"/>
                  </a:lnTo>
                  <a:cubicBezTo>
                    <a:pt x="0" y="740490"/>
                    <a:pt x="2153" y="738337"/>
                    <a:pt x="5381" y="738337"/>
                  </a:cubicBezTo>
                  <a:cubicBezTo>
                    <a:pt x="8610" y="738337"/>
                    <a:pt x="10763" y="740490"/>
                    <a:pt x="10763" y="743719"/>
                  </a:cubicBezTo>
                  <a:lnTo>
                    <a:pt x="10763" y="765245"/>
                  </a:lnTo>
                  <a:cubicBezTo>
                    <a:pt x="10763" y="767397"/>
                    <a:pt x="8610" y="770626"/>
                    <a:pt x="5381" y="770626"/>
                  </a:cubicBezTo>
                  <a:close/>
                  <a:moveTo>
                    <a:pt x="5381" y="726498"/>
                  </a:moveTo>
                  <a:cubicBezTo>
                    <a:pt x="2153" y="726498"/>
                    <a:pt x="0" y="724345"/>
                    <a:pt x="0" y="721117"/>
                  </a:cubicBezTo>
                  <a:lnTo>
                    <a:pt x="0" y="699591"/>
                  </a:lnTo>
                  <a:cubicBezTo>
                    <a:pt x="0" y="696362"/>
                    <a:pt x="2153" y="694209"/>
                    <a:pt x="5381" y="694209"/>
                  </a:cubicBezTo>
                  <a:cubicBezTo>
                    <a:pt x="8610" y="694209"/>
                    <a:pt x="10763" y="696362"/>
                    <a:pt x="10763" y="699591"/>
                  </a:cubicBezTo>
                  <a:lnTo>
                    <a:pt x="10763" y="721117"/>
                  </a:lnTo>
                  <a:cubicBezTo>
                    <a:pt x="10763" y="724345"/>
                    <a:pt x="8610" y="726498"/>
                    <a:pt x="5381" y="726498"/>
                  </a:cubicBezTo>
                  <a:close/>
                  <a:moveTo>
                    <a:pt x="5381" y="683446"/>
                  </a:moveTo>
                  <a:cubicBezTo>
                    <a:pt x="2153" y="683446"/>
                    <a:pt x="0" y="681294"/>
                    <a:pt x="0" y="678065"/>
                  </a:cubicBezTo>
                  <a:lnTo>
                    <a:pt x="0" y="656539"/>
                  </a:lnTo>
                  <a:cubicBezTo>
                    <a:pt x="0" y="653310"/>
                    <a:pt x="2153" y="651158"/>
                    <a:pt x="5381" y="651158"/>
                  </a:cubicBezTo>
                  <a:cubicBezTo>
                    <a:pt x="8610" y="651158"/>
                    <a:pt x="10763" y="653310"/>
                    <a:pt x="10763" y="656539"/>
                  </a:cubicBezTo>
                  <a:lnTo>
                    <a:pt x="10763" y="678065"/>
                  </a:lnTo>
                  <a:cubicBezTo>
                    <a:pt x="10763" y="681294"/>
                    <a:pt x="8610" y="683446"/>
                    <a:pt x="5381" y="683446"/>
                  </a:cubicBezTo>
                  <a:close/>
                  <a:moveTo>
                    <a:pt x="5381" y="640395"/>
                  </a:moveTo>
                  <a:cubicBezTo>
                    <a:pt x="2153" y="640395"/>
                    <a:pt x="0" y="638242"/>
                    <a:pt x="0" y="635013"/>
                  </a:cubicBezTo>
                  <a:lnTo>
                    <a:pt x="0" y="613487"/>
                  </a:lnTo>
                  <a:cubicBezTo>
                    <a:pt x="0" y="610258"/>
                    <a:pt x="2153" y="608106"/>
                    <a:pt x="5381" y="608106"/>
                  </a:cubicBezTo>
                  <a:cubicBezTo>
                    <a:pt x="8610" y="608106"/>
                    <a:pt x="10763" y="610258"/>
                    <a:pt x="10763" y="613487"/>
                  </a:cubicBezTo>
                  <a:lnTo>
                    <a:pt x="10763" y="635013"/>
                  </a:lnTo>
                  <a:cubicBezTo>
                    <a:pt x="10763" y="637166"/>
                    <a:pt x="8610" y="640395"/>
                    <a:pt x="5381" y="640395"/>
                  </a:cubicBezTo>
                  <a:close/>
                  <a:moveTo>
                    <a:pt x="5381" y="596267"/>
                  </a:moveTo>
                  <a:cubicBezTo>
                    <a:pt x="2153" y="596267"/>
                    <a:pt x="0" y="594114"/>
                    <a:pt x="0" y="590885"/>
                  </a:cubicBezTo>
                  <a:lnTo>
                    <a:pt x="0" y="569359"/>
                  </a:lnTo>
                  <a:cubicBezTo>
                    <a:pt x="0" y="566130"/>
                    <a:pt x="2153" y="563978"/>
                    <a:pt x="5381" y="563978"/>
                  </a:cubicBezTo>
                  <a:cubicBezTo>
                    <a:pt x="8610" y="563978"/>
                    <a:pt x="10763" y="566130"/>
                    <a:pt x="10763" y="569359"/>
                  </a:cubicBezTo>
                  <a:lnTo>
                    <a:pt x="10763" y="590885"/>
                  </a:lnTo>
                  <a:cubicBezTo>
                    <a:pt x="10763" y="594114"/>
                    <a:pt x="8610" y="596267"/>
                    <a:pt x="5381" y="596267"/>
                  </a:cubicBezTo>
                  <a:close/>
                  <a:moveTo>
                    <a:pt x="5381" y="553215"/>
                  </a:moveTo>
                  <a:cubicBezTo>
                    <a:pt x="2153" y="553215"/>
                    <a:pt x="0" y="551062"/>
                    <a:pt x="0" y="547833"/>
                  </a:cubicBezTo>
                  <a:lnTo>
                    <a:pt x="0" y="526307"/>
                  </a:lnTo>
                  <a:cubicBezTo>
                    <a:pt x="0" y="523079"/>
                    <a:pt x="2153" y="520926"/>
                    <a:pt x="5381" y="520926"/>
                  </a:cubicBezTo>
                  <a:cubicBezTo>
                    <a:pt x="8610" y="520926"/>
                    <a:pt x="10763" y="523079"/>
                    <a:pt x="10763" y="526307"/>
                  </a:cubicBezTo>
                  <a:lnTo>
                    <a:pt x="10763" y="547833"/>
                  </a:lnTo>
                  <a:cubicBezTo>
                    <a:pt x="10763" y="551062"/>
                    <a:pt x="8610" y="553215"/>
                    <a:pt x="5381" y="553215"/>
                  </a:cubicBezTo>
                  <a:close/>
                  <a:moveTo>
                    <a:pt x="5381" y="510163"/>
                  </a:moveTo>
                  <a:cubicBezTo>
                    <a:pt x="2153" y="510163"/>
                    <a:pt x="0" y="508010"/>
                    <a:pt x="0" y="504782"/>
                  </a:cubicBezTo>
                  <a:lnTo>
                    <a:pt x="0" y="483256"/>
                  </a:lnTo>
                  <a:cubicBezTo>
                    <a:pt x="0" y="480027"/>
                    <a:pt x="2153" y="477874"/>
                    <a:pt x="5381" y="477874"/>
                  </a:cubicBezTo>
                  <a:cubicBezTo>
                    <a:pt x="8610" y="477874"/>
                    <a:pt x="10763" y="480027"/>
                    <a:pt x="10763" y="483256"/>
                  </a:cubicBezTo>
                  <a:lnTo>
                    <a:pt x="10763" y="504782"/>
                  </a:lnTo>
                  <a:cubicBezTo>
                    <a:pt x="10763" y="506934"/>
                    <a:pt x="8610" y="510163"/>
                    <a:pt x="5381" y="510163"/>
                  </a:cubicBezTo>
                  <a:close/>
                  <a:moveTo>
                    <a:pt x="5381" y="466035"/>
                  </a:moveTo>
                  <a:cubicBezTo>
                    <a:pt x="2153" y="466035"/>
                    <a:pt x="0" y="463882"/>
                    <a:pt x="0" y="460654"/>
                  </a:cubicBezTo>
                  <a:lnTo>
                    <a:pt x="0" y="439128"/>
                  </a:lnTo>
                  <a:cubicBezTo>
                    <a:pt x="0" y="435899"/>
                    <a:pt x="2153" y="433746"/>
                    <a:pt x="5381" y="433746"/>
                  </a:cubicBezTo>
                  <a:cubicBezTo>
                    <a:pt x="8610" y="433746"/>
                    <a:pt x="10763" y="435899"/>
                    <a:pt x="10763" y="439128"/>
                  </a:cubicBezTo>
                  <a:lnTo>
                    <a:pt x="10763" y="460654"/>
                  </a:lnTo>
                  <a:cubicBezTo>
                    <a:pt x="10763" y="463882"/>
                    <a:pt x="8610" y="466035"/>
                    <a:pt x="5381" y="466035"/>
                  </a:cubicBezTo>
                  <a:close/>
                  <a:moveTo>
                    <a:pt x="5381" y="422983"/>
                  </a:moveTo>
                  <a:cubicBezTo>
                    <a:pt x="2153" y="422983"/>
                    <a:pt x="0" y="420831"/>
                    <a:pt x="0" y="417602"/>
                  </a:cubicBezTo>
                  <a:lnTo>
                    <a:pt x="0" y="396076"/>
                  </a:lnTo>
                  <a:cubicBezTo>
                    <a:pt x="0" y="392847"/>
                    <a:pt x="2153" y="390695"/>
                    <a:pt x="5381" y="390695"/>
                  </a:cubicBezTo>
                  <a:cubicBezTo>
                    <a:pt x="8610" y="390695"/>
                    <a:pt x="10763" y="392847"/>
                    <a:pt x="10763" y="396076"/>
                  </a:cubicBezTo>
                  <a:lnTo>
                    <a:pt x="10763" y="417602"/>
                  </a:lnTo>
                  <a:cubicBezTo>
                    <a:pt x="10763" y="420831"/>
                    <a:pt x="8610" y="422983"/>
                    <a:pt x="5381" y="422983"/>
                  </a:cubicBezTo>
                  <a:close/>
                  <a:moveTo>
                    <a:pt x="5381" y="379932"/>
                  </a:moveTo>
                  <a:cubicBezTo>
                    <a:pt x="2153" y="379932"/>
                    <a:pt x="0" y="377779"/>
                    <a:pt x="0" y="374550"/>
                  </a:cubicBezTo>
                  <a:lnTo>
                    <a:pt x="0" y="353024"/>
                  </a:lnTo>
                  <a:cubicBezTo>
                    <a:pt x="0" y="349795"/>
                    <a:pt x="2153" y="347643"/>
                    <a:pt x="5381" y="347643"/>
                  </a:cubicBezTo>
                  <a:cubicBezTo>
                    <a:pt x="8610" y="347643"/>
                    <a:pt x="10763" y="349795"/>
                    <a:pt x="10763" y="353024"/>
                  </a:cubicBezTo>
                  <a:lnTo>
                    <a:pt x="10763" y="374550"/>
                  </a:lnTo>
                  <a:cubicBezTo>
                    <a:pt x="10763" y="376703"/>
                    <a:pt x="8610" y="379932"/>
                    <a:pt x="5381" y="379932"/>
                  </a:cubicBezTo>
                  <a:close/>
                  <a:moveTo>
                    <a:pt x="5381" y="335804"/>
                  </a:moveTo>
                  <a:cubicBezTo>
                    <a:pt x="2153" y="335804"/>
                    <a:pt x="0" y="333651"/>
                    <a:pt x="0" y="330422"/>
                  </a:cubicBezTo>
                  <a:lnTo>
                    <a:pt x="0" y="308896"/>
                  </a:lnTo>
                  <a:cubicBezTo>
                    <a:pt x="0" y="305667"/>
                    <a:pt x="2153" y="303515"/>
                    <a:pt x="5381" y="303515"/>
                  </a:cubicBezTo>
                  <a:cubicBezTo>
                    <a:pt x="8610" y="303515"/>
                    <a:pt x="10763" y="305667"/>
                    <a:pt x="10763" y="308896"/>
                  </a:cubicBezTo>
                  <a:lnTo>
                    <a:pt x="10763" y="330422"/>
                  </a:lnTo>
                  <a:cubicBezTo>
                    <a:pt x="10763" y="333651"/>
                    <a:pt x="8610" y="335804"/>
                    <a:pt x="5381" y="335804"/>
                  </a:cubicBezTo>
                  <a:close/>
                  <a:moveTo>
                    <a:pt x="5381" y="292752"/>
                  </a:moveTo>
                  <a:cubicBezTo>
                    <a:pt x="2153" y="292752"/>
                    <a:pt x="0" y="290599"/>
                    <a:pt x="0" y="287370"/>
                  </a:cubicBezTo>
                  <a:lnTo>
                    <a:pt x="0" y="265844"/>
                  </a:lnTo>
                  <a:cubicBezTo>
                    <a:pt x="0" y="262616"/>
                    <a:pt x="2153" y="260463"/>
                    <a:pt x="5381" y="260463"/>
                  </a:cubicBezTo>
                  <a:cubicBezTo>
                    <a:pt x="8610" y="260463"/>
                    <a:pt x="10763" y="262616"/>
                    <a:pt x="10763" y="265844"/>
                  </a:cubicBezTo>
                  <a:lnTo>
                    <a:pt x="10763" y="287370"/>
                  </a:lnTo>
                  <a:cubicBezTo>
                    <a:pt x="10763" y="290599"/>
                    <a:pt x="8610" y="292752"/>
                    <a:pt x="5381" y="292752"/>
                  </a:cubicBezTo>
                  <a:close/>
                  <a:moveTo>
                    <a:pt x="5381" y="249700"/>
                  </a:moveTo>
                  <a:cubicBezTo>
                    <a:pt x="2153" y="249700"/>
                    <a:pt x="0" y="247548"/>
                    <a:pt x="0" y="244319"/>
                  </a:cubicBezTo>
                  <a:lnTo>
                    <a:pt x="0" y="222793"/>
                  </a:lnTo>
                  <a:cubicBezTo>
                    <a:pt x="0" y="219564"/>
                    <a:pt x="2153" y="217411"/>
                    <a:pt x="5381" y="217411"/>
                  </a:cubicBezTo>
                  <a:cubicBezTo>
                    <a:pt x="8610" y="217411"/>
                    <a:pt x="10763" y="219564"/>
                    <a:pt x="10763" y="222793"/>
                  </a:cubicBezTo>
                  <a:lnTo>
                    <a:pt x="10763" y="244319"/>
                  </a:lnTo>
                  <a:cubicBezTo>
                    <a:pt x="10763" y="246471"/>
                    <a:pt x="8610" y="249700"/>
                    <a:pt x="5381" y="249700"/>
                  </a:cubicBezTo>
                  <a:close/>
                  <a:moveTo>
                    <a:pt x="5381" y="205572"/>
                  </a:moveTo>
                  <a:cubicBezTo>
                    <a:pt x="2153" y="205572"/>
                    <a:pt x="0" y="203419"/>
                    <a:pt x="0" y="200191"/>
                  </a:cubicBezTo>
                  <a:lnTo>
                    <a:pt x="0" y="178665"/>
                  </a:lnTo>
                  <a:cubicBezTo>
                    <a:pt x="0" y="175436"/>
                    <a:pt x="2153" y="173283"/>
                    <a:pt x="5381" y="173283"/>
                  </a:cubicBezTo>
                  <a:cubicBezTo>
                    <a:pt x="8610" y="173283"/>
                    <a:pt x="10763" y="175436"/>
                    <a:pt x="10763" y="178665"/>
                  </a:cubicBezTo>
                  <a:lnTo>
                    <a:pt x="10763" y="200191"/>
                  </a:lnTo>
                  <a:cubicBezTo>
                    <a:pt x="10763" y="203419"/>
                    <a:pt x="8610" y="205572"/>
                    <a:pt x="5381" y="205572"/>
                  </a:cubicBezTo>
                  <a:close/>
                  <a:moveTo>
                    <a:pt x="5381" y="162520"/>
                  </a:moveTo>
                  <a:cubicBezTo>
                    <a:pt x="2153" y="162520"/>
                    <a:pt x="0" y="160368"/>
                    <a:pt x="0" y="157139"/>
                  </a:cubicBezTo>
                  <a:lnTo>
                    <a:pt x="0" y="135613"/>
                  </a:lnTo>
                  <a:cubicBezTo>
                    <a:pt x="0" y="132384"/>
                    <a:pt x="2153" y="130232"/>
                    <a:pt x="5381" y="130232"/>
                  </a:cubicBezTo>
                  <a:cubicBezTo>
                    <a:pt x="8610" y="130232"/>
                    <a:pt x="10763" y="132384"/>
                    <a:pt x="10763" y="135613"/>
                  </a:cubicBezTo>
                  <a:lnTo>
                    <a:pt x="10763" y="157139"/>
                  </a:lnTo>
                  <a:cubicBezTo>
                    <a:pt x="10763" y="160368"/>
                    <a:pt x="8610" y="162520"/>
                    <a:pt x="5381" y="162520"/>
                  </a:cubicBezTo>
                  <a:close/>
                  <a:moveTo>
                    <a:pt x="5381" y="119469"/>
                  </a:moveTo>
                  <a:cubicBezTo>
                    <a:pt x="2153" y="119469"/>
                    <a:pt x="0" y="117316"/>
                    <a:pt x="0" y="114087"/>
                  </a:cubicBezTo>
                  <a:lnTo>
                    <a:pt x="0" y="92561"/>
                  </a:lnTo>
                  <a:cubicBezTo>
                    <a:pt x="0" y="89332"/>
                    <a:pt x="2153" y="87180"/>
                    <a:pt x="5381" y="87180"/>
                  </a:cubicBezTo>
                  <a:cubicBezTo>
                    <a:pt x="8610" y="87180"/>
                    <a:pt x="10763" y="89332"/>
                    <a:pt x="10763" y="92561"/>
                  </a:cubicBezTo>
                  <a:lnTo>
                    <a:pt x="10763" y="114087"/>
                  </a:lnTo>
                  <a:cubicBezTo>
                    <a:pt x="10763" y="116240"/>
                    <a:pt x="8610" y="119469"/>
                    <a:pt x="5381" y="119469"/>
                  </a:cubicBezTo>
                  <a:close/>
                  <a:moveTo>
                    <a:pt x="5381" y="75341"/>
                  </a:moveTo>
                  <a:cubicBezTo>
                    <a:pt x="2153" y="75341"/>
                    <a:pt x="0" y="73188"/>
                    <a:pt x="0" y="69959"/>
                  </a:cubicBezTo>
                  <a:lnTo>
                    <a:pt x="0" y="48433"/>
                  </a:lnTo>
                  <a:cubicBezTo>
                    <a:pt x="0" y="45204"/>
                    <a:pt x="2153" y="43052"/>
                    <a:pt x="5381" y="43052"/>
                  </a:cubicBezTo>
                  <a:cubicBezTo>
                    <a:pt x="8610" y="43052"/>
                    <a:pt x="10763" y="45204"/>
                    <a:pt x="10763" y="48433"/>
                  </a:cubicBezTo>
                  <a:lnTo>
                    <a:pt x="10763" y="69959"/>
                  </a:lnTo>
                  <a:cubicBezTo>
                    <a:pt x="10763" y="73188"/>
                    <a:pt x="8610" y="75341"/>
                    <a:pt x="5381" y="75341"/>
                  </a:cubicBezTo>
                  <a:close/>
                  <a:moveTo>
                    <a:pt x="5381" y="32289"/>
                  </a:moveTo>
                  <a:cubicBezTo>
                    <a:pt x="2153" y="32289"/>
                    <a:pt x="0" y="30136"/>
                    <a:pt x="0" y="26907"/>
                  </a:cubicBezTo>
                  <a:lnTo>
                    <a:pt x="0" y="5382"/>
                  </a:lnTo>
                  <a:cubicBezTo>
                    <a:pt x="0" y="2153"/>
                    <a:pt x="2153" y="0"/>
                    <a:pt x="5381" y="0"/>
                  </a:cubicBezTo>
                  <a:cubicBezTo>
                    <a:pt x="8610" y="0"/>
                    <a:pt x="10763" y="2153"/>
                    <a:pt x="10763" y="5382"/>
                  </a:cubicBezTo>
                  <a:lnTo>
                    <a:pt x="10763" y="26907"/>
                  </a:lnTo>
                  <a:cubicBezTo>
                    <a:pt x="10763" y="30136"/>
                    <a:pt x="8610" y="32289"/>
                    <a:pt x="5381" y="32289"/>
                  </a:cubicBezTo>
                  <a:close/>
                </a:path>
              </a:pathLst>
            </a:custGeom>
            <a:solidFill>
              <a:srgbClr val="FFFFFF"/>
            </a:solidFill>
            <a:ln w="107616"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CC0C2581-AA7E-4131-B3F9-6AB312B653F4}"/>
                </a:ext>
              </a:extLst>
            </p:cNvPr>
            <p:cNvSpPr/>
            <p:nvPr/>
          </p:nvSpPr>
          <p:spPr>
            <a:xfrm>
              <a:off x="5444842" y="2104082"/>
              <a:ext cx="10762" cy="21525"/>
            </a:xfrm>
            <a:custGeom>
              <a:avLst/>
              <a:gdLst>
                <a:gd name="connsiteX0" fmla="*/ 5381 w 10762"/>
                <a:gd name="connsiteY0" fmla="*/ 21526 h 21525"/>
                <a:gd name="connsiteX1" fmla="*/ 0 w 10762"/>
                <a:gd name="connsiteY1" fmla="*/ 16144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4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4"/>
                  </a:cubicBezTo>
                  <a:lnTo>
                    <a:pt x="0" y="5381"/>
                  </a:lnTo>
                  <a:cubicBezTo>
                    <a:pt x="0" y="2152"/>
                    <a:pt x="2153" y="0"/>
                    <a:pt x="5381" y="0"/>
                  </a:cubicBezTo>
                  <a:cubicBezTo>
                    <a:pt x="8610" y="0"/>
                    <a:pt x="10763" y="2152"/>
                    <a:pt x="10763" y="5381"/>
                  </a:cubicBezTo>
                  <a:lnTo>
                    <a:pt x="10763" y="16144"/>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grpSp>
      <p:grpSp>
        <p:nvGrpSpPr>
          <p:cNvPr id="54" name="Graphic 1">
            <a:extLst>
              <a:ext uri="{FF2B5EF4-FFF2-40B4-BE49-F238E27FC236}">
                <a16:creationId xmlns:a16="http://schemas.microsoft.com/office/drawing/2014/main" id="{22EE3050-36F2-4CF5-89DD-DB28F166EAED}"/>
              </a:ext>
            </a:extLst>
          </p:cNvPr>
          <p:cNvGrpSpPr/>
          <p:nvPr userDrawn="1"/>
        </p:nvGrpSpPr>
        <p:grpSpPr>
          <a:xfrm>
            <a:off x="12933681" y="3802380"/>
            <a:ext cx="15239" cy="1920239"/>
            <a:chOff x="5444842" y="3987596"/>
            <a:chExt cx="10762" cy="1356129"/>
          </a:xfrm>
          <a:solidFill>
            <a:srgbClr val="FFFFFF"/>
          </a:solidFill>
        </p:grpSpPr>
        <p:sp>
          <p:nvSpPr>
            <p:cNvPr id="55" name="Freeform: Shape 54">
              <a:extLst>
                <a:ext uri="{FF2B5EF4-FFF2-40B4-BE49-F238E27FC236}">
                  <a16:creationId xmlns:a16="http://schemas.microsoft.com/office/drawing/2014/main" id="{9121B5B8-7E2E-4736-8828-2D0C9A34B127}"/>
                </a:ext>
              </a:extLst>
            </p:cNvPr>
            <p:cNvSpPr/>
            <p:nvPr/>
          </p:nvSpPr>
          <p:spPr>
            <a:xfrm>
              <a:off x="5444842" y="5322200"/>
              <a:ext cx="10762" cy="21525"/>
            </a:xfrm>
            <a:custGeom>
              <a:avLst/>
              <a:gdLst>
                <a:gd name="connsiteX0" fmla="*/ 5381 w 10762"/>
                <a:gd name="connsiteY0" fmla="*/ 21526 h 21525"/>
                <a:gd name="connsiteX1" fmla="*/ 0 w 10762"/>
                <a:gd name="connsiteY1" fmla="*/ 16145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1"/>
                  </a:lnTo>
                  <a:cubicBezTo>
                    <a:pt x="0" y="2153"/>
                    <a:pt x="2153" y="0"/>
                    <a:pt x="5381" y="0"/>
                  </a:cubicBezTo>
                  <a:cubicBezTo>
                    <a:pt x="8610" y="0"/>
                    <a:pt x="10763" y="2153"/>
                    <a:pt x="10763" y="5381"/>
                  </a:cubicBezTo>
                  <a:lnTo>
                    <a:pt x="10763" y="16145"/>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15E7364-A460-4689-9B43-626AE8DAFAA2}"/>
                </a:ext>
              </a:extLst>
            </p:cNvPr>
            <p:cNvSpPr/>
            <p:nvPr/>
          </p:nvSpPr>
          <p:spPr>
            <a:xfrm>
              <a:off x="5444842" y="4019885"/>
              <a:ext cx="10762" cy="1291552"/>
            </a:xfrm>
            <a:custGeom>
              <a:avLst/>
              <a:gdLst>
                <a:gd name="connsiteX0" fmla="*/ 5381 w 10762"/>
                <a:gd name="connsiteY0" fmla="*/ 1291552 h 1291552"/>
                <a:gd name="connsiteX1" fmla="*/ 0 w 10762"/>
                <a:gd name="connsiteY1" fmla="*/ 1286170 h 1291552"/>
                <a:gd name="connsiteX2" fmla="*/ 0 w 10762"/>
                <a:gd name="connsiteY2" fmla="*/ 1264645 h 1291552"/>
                <a:gd name="connsiteX3" fmla="*/ 5381 w 10762"/>
                <a:gd name="connsiteY3" fmla="*/ 1259263 h 1291552"/>
                <a:gd name="connsiteX4" fmla="*/ 10763 w 10762"/>
                <a:gd name="connsiteY4" fmla="*/ 1264645 h 1291552"/>
                <a:gd name="connsiteX5" fmla="*/ 10763 w 10762"/>
                <a:gd name="connsiteY5" fmla="*/ 1286170 h 1291552"/>
                <a:gd name="connsiteX6" fmla="*/ 5381 w 10762"/>
                <a:gd name="connsiteY6" fmla="*/ 1291552 h 1291552"/>
                <a:gd name="connsiteX7" fmla="*/ 5381 w 10762"/>
                <a:gd name="connsiteY7" fmla="*/ 1247424 h 1291552"/>
                <a:gd name="connsiteX8" fmla="*/ 0 w 10762"/>
                <a:gd name="connsiteY8" fmla="*/ 1242042 h 1291552"/>
                <a:gd name="connsiteX9" fmla="*/ 0 w 10762"/>
                <a:gd name="connsiteY9" fmla="*/ 1220517 h 1291552"/>
                <a:gd name="connsiteX10" fmla="*/ 5381 w 10762"/>
                <a:gd name="connsiteY10" fmla="*/ 1215135 h 1291552"/>
                <a:gd name="connsiteX11" fmla="*/ 10763 w 10762"/>
                <a:gd name="connsiteY11" fmla="*/ 1220517 h 1291552"/>
                <a:gd name="connsiteX12" fmla="*/ 10763 w 10762"/>
                <a:gd name="connsiteY12" fmla="*/ 1242042 h 1291552"/>
                <a:gd name="connsiteX13" fmla="*/ 5381 w 10762"/>
                <a:gd name="connsiteY13" fmla="*/ 1247424 h 1291552"/>
                <a:gd name="connsiteX14" fmla="*/ 5381 w 10762"/>
                <a:gd name="connsiteY14" fmla="*/ 1204372 h 1291552"/>
                <a:gd name="connsiteX15" fmla="*/ 0 w 10762"/>
                <a:gd name="connsiteY15" fmla="*/ 1198991 h 1291552"/>
                <a:gd name="connsiteX16" fmla="*/ 0 w 10762"/>
                <a:gd name="connsiteY16" fmla="*/ 1177465 h 1291552"/>
                <a:gd name="connsiteX17" fmla="*/ 5381 w 10762"/>
                <a:gd name="connsiteY17" fmla="*/ 1172084 h 1291552"/>
                <a:gd name="connsiteX18" fmla="*/ 10763 w 10762"/>
                <a:gd name="connsiteY18" fmla="*/ 1177465 h 1291552"/>
                <a:gd name="connsiteX19" fmla="*/ 10763 w 10762"/>
                <a:gd name="connsiteY19" fmla="*/ 1198991 h 1291552"/>
                <a:gd name="connsiteX20" fmla="*/ 5381 w 10762"/>
                <a:gd name="connsiteY20" fmla="*/ 1204372 h 1291552"/>
                <a:gd name="connsiteX21" fmla="*/ 5381 w 10762"/>
                <a:gd name="connsiteY21" fmla="*/ 1161320 h 1291552"/>
                <a:gd name="connsiteX22" fmla="*/ 0 w 10762"/>
                <a:gd name="connsiteY22" fmla="*/ 1155939 h 1291552"/>
                <a:gd name="connsiteX23" fmla="*/ 0 w 10762"/>
                <a:gd name="connsiteY23" fmla="*/ 1134413 h 1291552"/>
                <a:gd name="connsiteX24" fmla="*/ 5381 w 10762"/>
                <a:gd name="connsiteY24" fmla="*/ 1129032 h 1291552"/>
                <a:gd name="connsiteX25" fmla="*/ 10763 w 10762"/>
                <a:gd name="connsiteY25" fmla="*/ 1134413 h 1291552"/>
                <a:gd name="connsiteX26" fmla="*/ 10763 w 10762"/>
                <a:gd name="connsiteY26" fmla="*/ 1155939 h 1291552"/>
                <a:gd name="connsiteX27" fmla="*/ 5381 w 10762"/>
                <a:gd name="connsiteY27" fmla="*/ 1161320 h 1291552"/>
                <a:gd name="connsiteX28" fmla="*/ 5381 w 10762"/>
                <a:gd name="connsiteY28" fmla="*/ 1117192 h 1291552"/>
                <a:gd name="connsiteX29" fmla="*/ 0 w 10762"/>
                <a:gd name="connsiteY29" fmla="*/ 1111811 h 1291552"/>
                <a:gd name="connsiteX30" fmla="*/ 0 w 10762"/>
                <a:gd name="connsiteY30" fmla="*/ 1090285 h 1291552"/>
                <a:gd name="connsiteX31" fmla="*/ 5381 w 10762"/>
                <a:gd name="connsiteY31" fmla="*/ 1084904 h 1291552"/>
                <a:gd name="connsiteX32" fmla="*/ 10763 w 10762"/>
                <a:gd name="connsiteY32" fmla="*/ 1090285 h 1291552"/>
                <a:gd name="connsiteX33" fmla="*/ 10763 w 10762"/>
                <a:gd name="connsiteY33" fmla="*/ 1111811 h 1291552"/>
                <a:gd name="connsiteX34" fmla="*/ 5381 w 10762"/>
                <a:gd name="connsiteY34" fmla="*/ 1117192 h 1291552"/>
                <a:gd name="connsiteX35" fmla="*/ 5381 w 10762"/>
                <a:gd name="connsiteY35" fmla="*/ 1074141 h 1291552"/>
                <a:gd name="connsiteX36" fmla="*/ 0 w 10762"/>
                <a:gd name="connsiteY36" fmla="*/ 1068759 h 1291552"/>
                <a:gd name="connsiteX37" fmla="*/ 0 w 10762"/>
                <a:gd name="connsiteY37" fmla="*/ 1047233 h 1291552"/>
                <a:gd name="connsiteX38" fmla="*/ 5381 w 10762"/>
                <a:gd name="connsiteY38" fmla="*/ 1041852 h 1291552"/>
                <a:gd name="connsiteX39" fmla="*/ 10763 w 10762"/>
                <a:gd name="connsiteY39" fmla="*/ 1047233 h 1291552"/>
                <a:gd name="connsiteX40" fmla="*/ 10763 w 10762"/>
                <a:gd name="connsiteY40" fmla="*/ 1068759 h 1291552"/>
                <a:gd name="connsiteX41" fmla="*/ 5381 w 10762"/>
                <a:gd name="connsiteY41" fmla="*/ 1074141 h 1291552"/>
                <a:gd name="connsiteX42" fmla="*/ 5381 w 10762"/>
                <a:gd name="connsiteY42" fmla="*/ 1031089 h 1291552"/>
                <a:gd name="connsiteX43" fmla="*/ 0 w 10762"/>
                <a:gd name="connsiteY43" fmla="*/ 1025708 h 1291552"/>
                <a:gd name="connsiteX44" fmla="*/ 0 w 10762"/>
                <a:gd name="connsiteY44" fmla="*/ 1004182 h 1291552"/>
                <a:gd name="connsiteX45" fmla="*/ 5381 w 10762"/>
                <a:gd name="connsiteY45" fmla="*/ 998800 h 1291552"/>
                <a:gd name="connsiteX46" fmla="*/ 10763 w 10762"/>
                <a:gd name="connsiteY46" fmla="*/ 1004182 h 1291552"/>
                <a:gd name="connsiteX47" fmla="*/ 10763 w 10762"/>
                <a:gd name="connsiteY47" fmla="*/ 1025708 h 1291552"/>
                <a:gd name="connsiteX48" fmla="*/ 5381 w 10762"/>
                <a:gd name="connsiteY48" fmla="*/ 1031089 h 1291552"/>
                <a:gd name="connsiteX49" fmla="*/ 5381 w 10762"/>
                <a:gd name="connsiteY49" fmla="*/ 986961 h 1291552"/>
                <a:gd name="connsiteX50" fmla="*/ 0 w 10762"/>
                <a:gd name="connsiteY50" fmla="*/ 981580 h 1291552"/>
                <a:gd name="connsiteX51" fmla="*/ 0 w 10762"/>
                <a:gd name="connsiteY51" fmla="*/ 960054 h 1291552"/>
                <a:gd name="connsiteX52" fmla="*/ 5381 w 10762"/>
                <a:gd name="connsiteY52" fmla="*/ 954672 h 1291552"/>
                <a:gd name="connsiteX53" fmla="*/ 10763 w 10762"/>
                <a:gd name="connsiteY53" fmla="*/ 960054 h 1291552"/>
                <a:gd name="connsiteX54" fmla="*/ 10763 w 10762"/>
                <a:gd name="connsiteY54" fmla="*/ 981580 h 1291552"/>
                <a:gd name="connsiteX55" fmla="*/ 5381 w 10762"/>
                <a:gd name="connsiteY55" fmla="*/ 986961 h 1291552"/>
                <a:gd name="connsiteX56" fmla="*/ 5381 w 10762"/>
                <a:gd name="connsiteY56" fmla="*/ 943909 h 1291552"/>
                <a:gd name="connsiteX57" fmla="*/ 0 w 10762"/>
                <a:gd name="connsiteY57" fmla="*/ 938528 h 1291552"/>
                <a:gd name="connsiteX58" fmla="*/ 0 w 10762"/>
                <a:gd name="connsiteY58" fmla="*/ 917002 h 1291552"/>
                <a:gd name="connsiteX59" fmla="*/ 5381 w 10762"/>
                <a:gd name="connsiteY59" fmla="*/ 911620 h 1291552"/>
                <a:gd name="connsiteX60" fmla="*/ 10763 w 10762"/>
                <a:gd name="connsiteY60" fmla="*/ 917002 h 1291552"/>
                <a:gd name="connsiteX61" fmla="*/ 10763 w 10762"/>
                <a:gd name="connsiteY61" fmla="*/ 938528 h 1291552"/>
                <a:gd name="connsiteX62" fmla="*/ 5381 w 10762"/>
                <a:gd name="connsiteY62" fmla="*/ 943909 h 1291552"/>
                <a:gd name="connsiteX63" fmla="*/ 5381 w 10762"/>
                <a:gd name="connsiteY63" fmla="*/ 900858 h 1291552"/>
                <a:gd name="connsiteX64" fmla="*/ 0 w 10762"/>
                <a:gd name="connsiteY64" fmla="*/ 895476 h 1291552"/>
                <a:gd name="connsiteX65" fmla="*/ 0 w 10762"/>
                <a:gd name="connsiteY65" fmla="*/ 873950 h 1291552"/>
                <a:gd name="connsiteX66" fmla="*/ 5381 w 10762"/>
                <a:gd name="connsiteY66" fmla="*/ 868569 h 1291552"/>
                <a:gd name="connsiteX67" fmla="*/ 10763 w 10762"/>
                <a:gd name="connsiteY67" fmla="*/ 873950 h 1291552"/>
                <a:gd name="connsiteX68" fmla="*/ 10763 w 10762"/>
                <a:gd name="connsiteY68" fmla="*/ 895476 h 1291552"/>
                <a:gd name="connsiteX69" fmla="*/ 5381 w 10762"/>
                <a:gd name="connsiteY69" fmla="*/ 900858 h 1291552"/>
                <a:gd name="connsiteX70" fmla="*/ 5381 w 10762"/>
                <a:gd name="connsiteY70" fmla="*/ 856730 h 1291552"/>
                <a:gd name="connsiteX71" fmla="*/ 0 w 10762"/>
                <a:gd name="connsiteY71" fmla="*/ 851348 h 1291552"/>
                <a:gd name="connsiteX72" fmla="*/ 0 w 10762"/>
                <a:gd name="connsiteY72" fmla="*/ 829822 h 1291552"/>
                <a:gd name="connsiteX73" fmla="*/ 5381 w 10762"/>
                <a:gd name="connsiteY73" fmla="*/ 824441 h 1291552"/>
                <a:gd name="connsiteX74" fmla="*/ 10763 w 10762"/>
                <a:gd name="connsiteY74" fmla="*/ 829822 h 1291552"/>
                <a:gd name="connsiteX75" fmla="*/ 10763 w 10762"/>
                <a:gd name="connsiteY75" fmla="*/ 851348 h 1291552"/>
                <a:gd name="connsiteX76" fmla="*/ 5381 w 10762"/>
                <a:gd name="connsiteY76" fmla="*/ 856730 h 1291552"/>
                <a:gd name="connsiteX77" fmla="*/ 5381 w 10762"/>
                <a:gd name="connsiteY77" fmla="*/ 813678 h 1291552"/>
                <a:gd name="connsiteX78" fmla="*/ 0 w 10762"/>
                <a:gd name="connsiteY78" fmla="*/ 808296 h 1291552"/>
                <a:gd name="connsiteX79" fmla="*/ 0 w 10762"/>
                <a:gd name="connsiteY79" fmla="*/ 786770 h 1291552"/>
                <a:gd name="connsiteX80" fmla="*/ 5381 w 10762"/>
                <a:gd name="connsiteY80" fmla="*/ 781389 h 1291552"/>
                <a:gd name="connsiteX81" fmla="*/ 10763 w 10762"/>
                <a:gd name="connsiteY81" fmla="*/ 786770 h 1291552"/>
                <a:gd name="connsiteX82" fmla="*/ 10763 w 10762"/>
                <a:gd name="connsiteY82" fmla="*/ 808296 h 1291552"/>
                <a:gd name="connsiteX83" fmla="*/ 5381 w 10762"/>
                <a:gd name="connsiteY83" fmla="*/ 813678 h 1291552"/>
                <a:gd name="connsiteX84" fmla="*/ 5381 w 10762"/>
                <a:gd name="connsiteY84" fmla="*/ 770626 h 1291552"/>
                <a:gd name="connsiteX85" fmla="*/ 0 w 10762"/>
                <a:gd name="connsiteY85" fmla="*/ 765244 h 1291552"/>
                <a:gd name="connsiteX86" fmla="*/ 0 w 10762"/>
                <a:gd name="connsiteY86" fmla="*/ 743719 h 1291552"/>
                <a:gd name="connsiteX87" fmla="*/ 5381 w 10762"/>
                <a:gd name="connsiteY87" fmla="*/ 738337 h 1291552"/>
                <a:gd name="connsiteX88" fmla="*/ 10763 w 10762"/>
                <a:gd name="connsiteY88" fmla="*/ 743719 h 1291552"/>
                <a:gd name="connsiteX89" fmla="*/ 10763 w 10762"/>
                <a:gd name="connsiteY89" fmla="*/ 765244 h 1291552"/>
                <a:gd name="connsiteX90" fmla="*/ 5381 w 10762"/>
                <a:gd name="connsiteY90" fmla="*/ 770626 h 1291552"/>
                <a:gd name="connsiteX91" fmla="*/ 5381 w 10762"/>
                <a:gd name="connsiteY91" fmla="*/ 726498 h 1291552"/>
                <a:gd name="connsiteX92" fmla="*/ 0 w 10762"/>
                <a:gd name="connsiteY92" fmla="*/ 721116 h 1291552"/>
                <a:gd name="connsiteX93" fmla="*/ 0 w 10762"/>
                <a:gd name="connsiteY93" fmla="*/ 699591 h 1291552"/>
                <a:gd name="connsiteX94" fmla="*/ 5381 w 10762"/>
                <a:gd name="connsiteY94" fmla="*/ 694209 h 1291552"/>
                <a:gd name="connsiteX95" fmla="*/ 10763 w 10762"/>
                <a:gd name="connsiteY95" fmla="*/ 699591 h 1291552"/>
                <a:gd name="connsiteX96" fmla="*/ 10763 w 10762"/>
                <a:gd name="connsiteY96" fmla="*/ 721116 h 1291552"/>
                <a:gd name="connsiteX97" fmla="*/ 5381 w 10762"/>
                <a:gd name="connsiteY97" fmla="*/ 726498 h 1291552"/>
                <a:gd name="connsiteX98" fmla="*/ 5381 w 10762"/>
                <a:gd name="connsiteY98" fmla="*/ 683446 h 1291552"/>
                <a:gd name="connsiteX99" fmla="*/ 0 w 10762"/>
                <a:gd name="connsiteY99" fmla="*/ 678065 h 1291552"/>
                <a:gd name="connsiteX100" fmla="*/ 0 w 10762"/>
                <a:gd name="connsiteY100" fmla="*/ 656539 h 1291552"/>
                <a:gd name="connsiteX101" fmla="*/ 5381 w 10762"/>
                <a:gd name="connsiteY101" fmla="*/ 651157 h 1291552"/>
                <a:gd name="connsiteX102" fmla="*/ 10763 w 10762"/>
                <a:gd name="connsiteY102" fmla="*/ 656539 h 1291552"/>
                <a:gd name="connsiteX103" fmla="*/ 10763 w 10762"/>
                <a:gd name="connsiteY103" fmla="*/ 678065 h 1291552"/>
                <a:gd name="connsiteX104" fmla="*/ 5381 w 10762"/>
                <a:gd name="connsiteY104" fmla="*/ 683446 h 1291552"/>
                <a:gd name="connsiteX105" fmla="*/ 5381 w 10762"/>
                <a:gd name="connsiteY105" fmla="*/ 640394 h 1291552"/>
                <a:gd name="connsiteX106" fmla="*/ 0 w 10762"/>
                <a:gd name="connsiteY106" fmla="*/ 635013 h 1291552"/>
                <a:gd name="connsiteX107" fmla="*/ 0 w 10762"/>
                <a:gd name="connsiteY107" fmla="*/ 613487 h 1291552"/>
                <a:gd name="connsiteX108" fmla="*/ 5381 w 10762"/>
                <a:gd name="connsiteY108" fmla="*/ 608106 h 1291552"/>
                <a:gd name="connsiteX109" fmla="*/ 10763 w 10762"/>
                <a:gd name="connsiteY109" fmla="*/ 613487 h 1291552"/>
                <a:gd name="connsiteX110" fmla="*/ 10763 w 10762"/>
                <a:gd name="connsiteY110" fmla="*/ 635013 h 1291552"/>
                <a:gd name="connsiteX111" fmla="*/ 5381 w 10762"/>
                <a:gd name="connsiteY111" fmla="*/ 640394 h 1291552"/>
                <a:gd name="connsiteX112" fmla="*/ 5381 w 10762"/>
                <a:gd name="connsiteY112" fmla="*/ 596266 h 1291552"/>
                <a:gd name="connsiteX113" fmla="*/ 0 w 10762"/>
                <a:gd name="connsiteY113" fmla="*/ 590885 h 1291552"/>
                <a:gd name="connsiteX114" fmla="*/ 0 w 10762"/>
                <a:gd name="connsiteY114" fmla="*/ 569359 h 1291552"/>
                <a:gd name="connsiteX115" fmla="*/ 5381 w 10762"/>
                <a:gd name="connsiteY115" fmla="*/ 563978 h 1291552"/>
                <a:gd name="connsiteX116" fmla="*/ 10763 w 10762"/>
                <a:gd name="connsiteY116" fmla="*/ 569359 h 1291552"/>
                <a:gd name="connsiteX117" fmla="*/ 10763 w 10762"/>
                <a:gd name="connsiteY117" fmla="*/ 590885 h 1291552"/>
                <a:gd name="connsiteX118" fmla="*/ 5381 w 10762"/>
                <a:gd name="connsiteY118" fmla="*/ 596266 h 1291552"/>
                <a:gd name="connsiteX119" fmla="*/ 5381 w 10762"/>
                <a:gd name="connsiteY119" fmla="*/ 553215 h 1291552"/>
                <a:gd name="connsiteX120" fmla="*/ 0 w 10762"/>
                <a:gd name="connsiteY120" fmla="*/ 547833 h 1291552"/>
                <a:gd name="connsiteX121" fmla="*/ 0 w 10762"/>
                <a:gd name="connsiteY121" fmla="*/ 526307 h 1291552"/>
                <a:gd name="connsiteX122" fmla="*/ 5381 w 10762"/>
                <a:gd name="connsiteY122" fmla="*/ 520926 h 1291552"/>
                <a:gd name="connsiteX123" fmla="*/ 10763 w 10762"/>
                <a:gd name="connsiteY123" fmla="*/ 526307 h 1291552"/>
                <a:gd name="connsiteX124" fmla="*/ 10763 w 10762"/>
                <a:gd name="connsiteY124" fmla="*/ 547833 h 1291552"/>
                <a:gd name="connsiteX125" fmla="*/ 5381 w 10762"/>
                <a:gd name="connsiteY125" fmla="*/ 553215 h 1291552"/>
                <a:gd name="connsiteX126" fmla="*/ 5381 w 10762"/>
                <a:gd name="connsiteY126" fmla="*/ 510163 h 1291552"/>
                <a:gd name="connsiteX127" fmla="*/ 0 w 10762"/>
                <a:gd name="connsiteY127" fmla="*/ 504781 h 1291552"/>
                <a:gd name="connsiteX128" fmla="*/ 0 w 10762"/>
                <a:gd name="connsiteY128" fmla="*/ 483256 h 1291552"/>
                <a:gd name="connsiteX129" fmla="*/ 5381 w 10762"/>
                <a:gd name="connsiteY129" fmla="*/ 477874 h 1291552"/>
                <a:gd name="connsiteX130" fmla="*/ 10763 w 10762"/>
                <a:gd name="connsiteY130" fmla="*/ 483256 h 1291552"/>
                <a:gd name="connsiteX131" fmla="*/ 10763 w 10762"/>
                <a:gd name="connsiteY131" fmla="*/ 504781 h 1291552"/>
                <a:gd name="connsiteX132" fmla="*/ 5381 w 10762"/>
                <a:gd name="connsiteY132" fmla="*/ 510163 h 1291552"/>
                <a:gd name="connsiteX133" fmla="*/ 5381 w 10762"/>
                <a:gd name="connsiteY133" fmla="*/ 466035 h 1291552"/>
                <a:gd name="connsiteX134" fmla="*/ 0 w 10762"/>
                <a:gd name="connsiteY134" fmla="*/ 460653 h 1291552"/>
                <a:gd name="connsiteX135" fmla="*/ 0 w 10762"/>
                <a:gd name="connsiteY135" fmla="*/ 439128 h 1291552"/>
                <a:gd name="connsiteX136" fmla="*/ 5381 w 10762"/>
                <a:gd name="connsiteY136" fmla="*/ 433746 h 1291552"/>
                <a:gd name="connsiteX137" fmla="*/ 10763 w 10762"/>
                <a:gd name="connsiteY137" fmla="*/ 439128 h 1291552"/>
                <a:gd name="connsiteX138" fmla="*/ 10763 w 10762"/>
                <a:gd name="connsiteY138" fmla="*/ 460653 h 1291552"/>
                <a:gd name="connsiteX139" fmla="*/ 5381 w 10762"/>
                <a:gd name="connsiteY139" fmla="*/ 466035 h 1291552"/>
                <a:gd name="connsiteX140" fmla="*/ 5381 w 10762"/>
                <a:gd name="connsiteY140" fmla="*/ 422983 h 1291552"/>
                <a:gd name="connsiteX141" fmla="*/ 0 w 10762"/>
                <a:gd name="connsiteY141" fmla="*/ 417602 h 1291552"/>
                <a:gd name="connsiteX142" fmla="*/ 0 w 10762"/>
                <a:gd name="connsiteY142" fmla="*/ 396076 h 1291552"/>
                <a:gd name="connsiteX143" fmla="*/ 5381 w 10762"/>
                <a:gd name="connsiteY143" fmla="*/ 390694 h 1291552"/>
                <a:gd name="connsiteX144" fmla="*/ 10763 w 10762"/>
                <a:gd name="connsiteY144" fmla="*/ 396076 h 1291552"/>
                <a:gd name="connsiteX145" fmla="*/ 10763 w 10762"/>
                <a:gd name="connsiteY145" fmla="*/ 417602 h 1291552"/>
                <a:gd name="connsiteX146" fmla="*/ 5381 w 10762"/>
                <a:gd name="connsiteY146" fmla="*/ 422983 h 1291552"/>
                <a:gd name="connsiteX147" fmla="*/ 5381 w 10762"/>
                <a:gd name="connsiteY147" fmla="*/ 379931 h 1291552"/>
                <a:gd name="connsiteX148" fmla="*/ 0 w 10762"/>
                <a:gd name="connsiteY148" fmla="*/ 374550 h 1291552"/>
                <a:gd name="connsiteX149" fmla="*/ 0 w 10762"/>
                <a:gd name="connsiteY149" fmla="*/ 353024 h 1291552"/>
                <a:gd name="connsiteX150" fmla="*/ 5381 w 10762"/>
                <a:gd name="connsiteY150" fmla="*/ 347643 h 1291552"/>
                <a:gd name="connsiteX151" fmla="*/ 10763 w 10762"/>
                <a:gd name="connsiteY151" fmla="*/ 353024 h 1291552"/>
                <a:gd name="connsiteX152" fmla="*/ 10763 w 10762"/>
                <a:gd name="connsiteY152" fmla="*/ 374550 h 1291552"/>
                <a:gd name="connsiteX153" fmla="*/ 5381 w 10762"/>
                <a:gd name="connsiteY153" fmla="*/ 379931 h 1291552"/>
                <a:gd name="connsiteX154" fmla="*/ 5381 w 10762"/>
                <a:gd name="connsiteY154" fmla="*/ 335803 h 1291552"/>
                <a:gd name="connsiteX155" fmla="*/ 0 w 10762"/>
                <a:gd name="connsiteY155" fmla="*/ 330422 h 1291552"/>
                <a:gd name="connsiteX156" fmla="*/ 0 w 10762"/>
                <a:gd name="connsiteY156" fmla="*/ 308896 h 1291552"/>
                <a:gd name="connsiteX157" fmla="*/ 5381 w 10762"/>
                <a:gd name="connsiteY157" fmla="*/ 303515 h 1291552"/>
                <a:gd name="connsiteX158" fmla="*/ 10763 w 10762"/>
                <a:gd name="connsiteY158" fmla="*/ 308896 h 1291552"/>
                <a:gd name="connsiteX159" fmla="*/ 10763 w 10762"/>
                <a:gd name="connsiteY159" fmla="*/ 330422 h 1291552"/>
                <a:gd name="connsiteX160" fmla="*/ 5381 w 10762"/>
                <a:gd name="connsiteY160" fmla="*/ 335803 h 1291552"/>
                <a:gd name="connsiteX161" fmla="*/ 5381 w 10762"/>
                <a:gd name="connsiteY161" fmla="*/ 292752 h 1291552"/>
                <a:gd name="connsiteX162" fmla="*/ 0 w 10762"/>
                <a:gd name="connsiteY162" fmla="*/ 287370 h 1291552"/>
                <a:gd name="connsiteX163" fmla="*/ 0 w 10762"/>
                <a:gd name="connsiteY163" fmla="*/ 265844 h 1291552"/>
                <a:gd name="connsiteX164" fmla="*/ 5381 w 10762"/>
                <a:gd name="connsiteY164" fmla="*/ 260463 h 1291552"/>
                <a:gd name="connsiteX165" fmla="*/ 10763 w 10762"/>
                <a:gd name="connsiteY165" fmla="*/ 265844 h 1291552"/>
                <a:gd name="connsiteX166" fmla="*/ 10763 w 10762"/>
                <a:gd name="connsiteY166" fmla="*/ 287370 h 1291552"/>
                <a:gd name="connsiteX167" fmla="*/ 5381 w 10762"/>
                <a:gd name="connsiteY167" fmla="*/ 292752 h 1291552"/>
                <a:gd name="connsiteX168" fmla="*/ 5381 w 10762"/>
                <a:gd name="connsiteY168" fmla="*/ 249700 h 1291552"/>
                <a:gd name="connsiteX169" fmla="*/ 0 w 10762"/>
                <a:gd name="connsiteY169" fmla="*/ 244318 h 1291552"/>
                <a:gd name="connsiteX170" fmla="*/ 0 w 10762"/>
                <a:gd name="connsiteY170" fmla="*/ 222793 h 1291552"/>
                <a:gd name="connsiteX171" fmla="*/ 5381 w 10762"/>
                <a:gd name="connsiteY171" fmla="*/ 217411 h 1291552"/>
                <a:gd name="connsiteX172" fmla="*/ 10763 w 10762"/>
                <a:gd name="connsiteY172" fmla="*/ 222793 h 1291552"/>
                <a:gd name="connsiteX173" fmla="*/ 10763 w 10762"/>
                <a:gd name="connsiteY173" fmla="*/ 244318 h 1291552"/>
                <a:gd name="connsiteX174" fmla="*/ 5381 w 10762"/>
                <a:gd name="connsiteY174" fmla="*/ 249700 h 1291552"/>
                <a:gd name="connsiteX175" fmla="*/ 5381 w 10762"/>
                <a:gd name="connsiteY175" fmla="*/ 205572 h 1291552"/>
                <a:gd name="connsiteX176" fmla="*/ 0 w 10762"/>
                <a:gd name="connsiteY176" fmla="*/ 200190 h 1291552"/>
                <a:gd name="connsiteX177" fmla="*/ 0 w 10762"/>
                <a:gd name="connsiteY177" fmla="*/ 178665 h 1291552"/>
                <a:gd name="connsiteX178" fmla="*/ 5381 w 10762"/>
                <a:gd name="connsiteY178" fmla="*/ 173283 h 1291552"/>
                <a:gd name="connsiteX179" fmla="*/ 10763 w 10762"/>
                <a:gd name="connsiteY179" fmla="*/ 178665 h 1291552"/>
                <a:gd name="connsiteX180" fmla="*/ 10763 w 10762"/>
                <a:gd name="connsiteY180" fmla="*/ 200190 h 1291552"/>
                <a:gd name="connsiteX181" fmla="*/ 5381 w 10762"/>
                <a:gd name="connsiteY181" fmla="*/ 205572 h 1291552"/>
                <a:gd name="connsiteX182" fmla="*/ 5381 w 10762"/>
                <a:gd name="connsiteY182" fmla="*/ 162520 h 1291552"/>
                <a:gd name="connsiteX183" fmla="*/ 0 w 10762"/>
                <a:gd name="connsiteY183" fmla="*/ 157139 h 1291552"/>
                <a:gd name="connsiteX184" fmla="*/ 0 w 10762"/>
                <a:gd name="connsiteY184" fmla="*/ 135613 h 1291552"/>
                <a:gd name="connsiteX185" fmla="*/ 5381 w 10762"/>
                <a:gd name="connsiteY185" fmla="*/ 130231 h 1291552"/>
                <a:gd name="connsiteX186" fmla="*/ 10763 w 10762"/>
                <a:gd name="connsiteY186" fmla="*/ 135613 h 1291552"/>
                <a:gd name="connsiteX187" fmla="*/ 10763 w 10762"/>
                <a:gd name="connsiteY187" fmla="*/ 157139 h 1291552"/>
                <a:gd name="connsiteX188" fmla="*/ 5381 w 10762"/>
                <a:gd name="connsiteY188" fmla="*/ 162520 h 1291552"/>
                <a:gd name="connsiteX189" fmla="*/ 5381 w 10762"/>
                <a:gd name="connsiteY189" fmla="*/ 119468 h 1291552"/>
                <a:gd name="connsiteX190" fmla="*/ 0 w 10762"/>
                <a:gd name="connsiteY190" fmla="*/ 114087 h 1291552"/>
                <a:gd name="connsiteX191" fmla="*/ 0 w 10762"/>
                <a:gd name="connsiteY191" fmla="*/ 92561 h 1291552"/>
                <a:gd name="connsiteX192" fmla="*/ 5381 w 10762"/>
                <a:gd name="connsiteY192" fmla="*/ 87180 h 1291552"/>
                <a:gd name="connsiteX193" fmla="*/ 10763 w 10762"/>
                <a:gd name="connsiteY193" fmla="*/ 92561 h 1291552"/>
                <a:gd name="connsiteX194" fmla="*/ 10763 w 10762"/>
                <a:gd name="connsiteY194" fmla="*/ 114087 h 1291552"/>
                <a:gd name="connsiteX195" fmla="*/ 5381 w 10762"/>
                <a:gd name="connsiteY195" fmla="*/ 119468 h 1291552"/>
                <a:gd name="connsiteX196" fmla="*/ 5381 w 10762"/>
                <a:gd name="connsiteY196" fmla="*/ 75340 h 1291552"/>
                <a:gd name="connsiteX197" fmla="*/ 0 w 10762"/>
                <a:gd name="connsiteY197" fmla="*/ 69959 h 1291552"/>
                <a:gd name="connsiteX198" fmla="*/ 0 w 10762"/>
                <a:gd name="connsiteY198" fmla="*/ 48433 h 1291552"/>
                <a:gd name="connsiteX199" fmla="*/ 5381 w 10762"/>
                <a:gd name="connsiteY199" fmla="*/ 43051 h 1291552"/>
                <a:gd name="connsiteX200" fmla="*/ 10763 w 10762"/>
                <a:gd name="connsiteY200" fmla="*/ 48433 h 1291552"/>
                <a:gd name="connsiteX201" fmla="*/ 10763 w 10762"/>
                <a:gd name="connsiteY201" fmla="*/ 69959 h 1291552"/>
                <a:gd name="connsiteX202" fmla="*/ 5381 w 10762"/>
                <a:gd name="connsiteY202" fmla="*/ 75340 h 1291552"/>
                <a:gd name="connsiteX203" fmla="*/ 5381 w 10762"/>
                <a:gd name="connsiteY203" fmla="*/ 32289 h 1291552"/>
                <a:gd name="connsiteX204" fmla="*/ 0 w 10762"/>
                <a:gd name="connsiteY204" fmla="*/ 26907 h 1291552"/>
                <a:gd name="connsiteX205" fmla="*/ 0 w 10762"/>
                <a:gd name="connsiteY205" fmla="*/ 5381 h 1291552"/>
                <a:gd name="connsiteX206" fmla="*/ 5381 w 10762"/>
                <a:gd name="connsiteY206" fmla="*/ 0 h 1291552"/>
                <a:gd name="connsiteX207" fmla="*/ 10763 w 10762"/>
                <a:gd name="connsiteY207" fmla="*/ 5381 h 1291552"/>
                <a:gd name="connsiteX208" fmla="*/ 10763 w 10762"/>
                <a:gd name="connsiteY208" fmla="*/ 26907 h 1291552"/>
                <a:gd name="connsiteX209" fmla="*/ 5381 w 10762"/>
                <a:gd name="connsiteY209" fmla="*/ 32289 h 1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762" h="1291552">
                  <a:moveTo>
                    <a:pt x="5381" y="1291552"/>
                  </a:moveTo>
                  <a:cubicBezTo>
                    <a:pt x="2153" y="1291552"/>
                    <a:pt x="0" y="1289400"/>
                    <a:pt x="0" y="1286170"/>
                  </a:cubicBezTo>
                  <a:lnTo>
                    <a:pt x="0" y="1264645"/>
                  </a:lnTo>
                  <a:cubicBezTo>
                    <a:pt x="0" y="1261416"/>
                    <a:pt x="2153" y="1259263"/>
                    <a:pt x="5381" y="1259263"/>
                  </a:cubicBezTo>
                  <a:cubicBezTo>
                    <a:pt x="8610" y="1259263"/>
                    <a:pt x="10763" y="1261416"/>
                    <a:pt x="10763" y="1264645"/>
                  </a:cubicBezTo>
                  <a:lnTo>
                    <a:pt x="10763" y="1286170"/>
                  </a:lnTo>
                  <a:cubicBezTo>
                    <a:pt x="10763" y="1288323"/>
                    <a:pt x="8610" y="1291552"/>
                    <a:pt x="5381" y="1291552"/>
                  </a:cubicBezTo>
                  <a:close/>
                  <a:moveTo>
                    <a:pt x="5381" y="1247424"/>
                  </a:moveTo>
                  <a:cubicBezTo>
                    <a:pt x="2153" y="1247424"/>
                    <a:pt x="0" y="1245272"/>
                    <a:pt x="0" y="1242042"/>
                  </a:cubicBezTo>
                  <a:lnTo>
                    <a:pt x="0" y="1220517"/>
                  </a:lnTo>
                  <a:cubicBezTo>
                    <a:pt x="0" y="1217288"/>
                    <a:pt x="2153" y="1215135"/>
                    <a:pt x="5381" y="1215135"/>
                  </a:cubicBezTo>
                  <a:cubicBezTo>
                    <a:pt x="8610" y="1215135"/>
                    <a:pt x="10763" y="1217288"/>
                    <a:pt x="10763" y="1220517"/>
                  </a:cubicBezTo>
                  <a:lnTo>
                    <a:pt x="10763" y="1242042"/>
                  </a:lnTo>
                  <a:cubicBezTo>
                    <a:pt x="10763" y="1245272"/>
                    <a:pt x="8610" y="1247424"/>
                    <a:pt x="5381" y="1247424"/>
                  </a:cubicBezTo>
                  <a:close/>
                  <a:moveTo>
                    <a:pt x="5381" y="1204372"/>
                  </a:moveTo>
                  <a:cubicBezTo>
                    <a:pt x="2153" y="1204372"/>
                    <a:pt x="0" y="1202220"/>
                    <a:pt x="0" y="1198991"/>
                  </a:cubicBezTo>
                  <a:lnTo>
                    <a:pt x="0" y="1177465"/>
                  </a:lnTo>
                  <a:cubicBezTo>
                    <a:pt x="0" y="1174236"/>
                    <a:pt x="2153" y="1172084"/>
                    <a:pt x="5381" y="1172084"/>
                  </a:cubicBezTo>
                  <a:cubicBezTo>
                    <a:pt x="8610" y="1172084"/>
                    <a:pt x="10763" y="1174236"/>
                    <a:pt x="10763" y="1177465"/>
                  </a:cubicBezTo>
                  <a:lnTo>
                    <a:pt x="10763" y="1198991"/>
                  </a:lnTo>
                  <a:cubicBezTo>
                    <a:pt x="10763" y="1202220"/>
                    <a:pt x="8610" y="1204372"/>
                    <a:pt x="5381" y="1204372"/>
                  </a:cubicBezTo>
                  <a:close/>
                  <a:moveTo>
                    <a:pt x="5381" y="1161320"/>
                  </a:moveTo>
                  <a:cubicBezTo>
                    <a:pt x="2153" y="1161320"/>
                    <a:pt x="0" y="1159168"/>
                    <a:pt x="0" y="1155939"/>
                  </a:cubicBezTo>
                  <a:lnTo>
                    <a:pt x="0" y="1134413"/>
                  </a:lnTo>
                  <a:cubicBezTo>
                    <a:pt x="0" y="1131184"/>
                    <a:pt x="2153" y="1129032"/>
                    <a:pt x="5381" y="1129032"/>
                  </a:cubicBezTo>
                  <a:cubicBezTo>
                    <a:pt x="8610" y="1129032"/>
                    <a:pt x="10763" y="1131184"/>
                    <a:pt x="10763" y="1134413"/>
                  </a:cubicBezTo>
                  <a:lnTo>
                    <a:pt x="10763" y="1155939"/>
                  </a:lnTo>
                  <a:cubicBezTo>
                    <a:pt x="10763" y="1158092"/>
                    <a:pt x="8610" y="1161320"/>
                    <a:pt x="5381" y="1161320"/>
                  </a:cubicBezTo>
                  <a:close/>
                  <a:moveTo>
                    <a:pt x="5381" y="1117192"/>
                  </a:moveTo>
                  <a:cubicBezTo>
                    <a:pt x="2153" y="1117192"/>
                    <a:pt x="0" y="1115040"/>
                    <a:pt x="0" y="1111811"/>
                  </a:cubicBezTo>
                  <a:lnTo>
                    <a:pt x="0" y="1090285"/>
                  </a:lnTo>
                  <a:cubicBezTo>
                    <a:pt x="0" y="1087056"/>
                    <a:pt x="2153" y="1084904"/>
                    <a:pt x="5381" y="1084904"/>
                  </a:cubicBezTo>
                  <a:cubicBezTo>
                    <a:pt x="8610" y="1084904"/>
                    <a:pt x="10763" y="1087056"/>
                    <a:pt x="10763" y="1090285"/>
                  </a:cubicBezTo>
                  <a:lnTo>
                    <a:pt x="10763" y="1111811"/>
                  </a:lnTo>
                  <a:cubicBezTo>
                    <a:pt x="10763" y="1115040"/>
                    <a:pt x="8610" y="1117192"/>
                    <a:pt x="5381" y="1117192"/>
                  </a:cubicBezTo>
                  <a:close/>
                  <a:moveTo>
                    <a:pt x="5381" y="1074141"/>
                  </a:moveTo>
                  <a:cubicBezTo>
                    <a:pt x="2153" y="1074141"/>
                    <a:pt x="0" y="1071988"/>
                    <a:pt x="0" y="1068759"/>
                  </a:cubicBezTo>
                  <a:lnTo>
                    <a:pt x="0" y="1047233"/>
                  </a:lnTo>
                  <a:cubicBezTo>
                    <a:pt x="0" y="1044004"/>
                    <a:pt x="2153" y="1041852"/>
                    <a:pt x="5381" y="1041852"/>
                  </a:cubicBezTo>
                  <a:cubicBezTo>
                    <a:pt x="8610" y="1041852"/>
                    <a:pt x="10763" y="1044004"/>
                    <a:pt x="10763" y="1047233"/>
                  </a:cubicBezTo>
                  <a:lnTo>
                    <a:pt x="10763" y="1068759"/>
                  </a:lnTo>
                  <a:cubicBezTo>
                    <a:pt x="10763" y="1071988"/>
                    <a:pt x="8610" y="1074141"/>
                    <a:pt x="5381" y="1074141"/>
                  </a:cubicBezTo>
                  <a:close/>
                  <a:moveTo>
                    <a:pt x="5381" y="1031089"/>
                  </a:moveTo>
                  <a:cubicBezTo>
                    <a:pt x="2153" y="1031089"/>
                    <a:pt x="0" y="1028936"/>
                    <a:pt x="0" y="1025708"/>
                  </a:cubicBezTo>
                  <a:lnTo>
                    <a:pt x="0" y="1004182"/>
                  </a:lnTo>
                  <a:cubicBezTo>
                    <a:pt x="0" y="1000953"/>
                    <a:pt x="2153" y="998800"/>
                    <a:pt x="5381" y="998800"/>
                  </a:cubicBezTo>
                  <a:cubicBezTo>
                    <a:pt x="8610" y="998800"/>
                    <a:pt x="10763" y="1000953"/>
                    <a:pt x="10763" y="1004182"/>
                  </a:cubicBezTo>
                  <a:lnTo>
                    <a:pt x="10763" y="1025708"/>
                  </a:lnTo>
                  <a:cubicBezTo>
                    <a:pt x="10763" y="1027860"/>
                    <a:pt x="8610" y="1031089"/>
                    <a:pt x="5381" y="1031089"/>
                  </a:cubicBezTo>
                  <a:close/>
                  <a:moveTo>
                    <a:pt x="5381" y="986961"/>
                  </a:moveTo>
                  <a:cubicBezTo>
                    <a:pt x="2153" y="986961"/>
                    <a:pt x="0" y="984808"/>
                    <a:pt x="0" y="981580"/>
                  </a:cubicBezTo>
                  <a:lnTo>
                    <a:pt x="0" y="960054"/>
                  </a:lnTo>
                  <a:cubicBezTo>
                    <a:pt x="0" y="956825"/>
                    <a:pt x="2153" y="954672"/>
                    <a:pt x="5381" y="954672"/>
                  </a:cubicBezTo>
                  <a:cubicBezTo>
                    <a:pt x="8610" y="954672"/>
                    <a:pt x="10763" y="956825"/>
                    <a:pt x="10763" y="960054"/>
                  </a:cubicBezTo>
                  <a:lnTo>
                    <a:pt x="10763" y="981580"/>
                  </a:lnTo>
                  <a:cubicBezTo>
                    <a:pt x="10763" y="984808"/>
                    <a:pt x="8610" y="986961"/>
                    <a:pt x="5381" y="986961"/>
                  </a:cubicBezTo>
                  <a:close/>
                  <a:moveTo>
                    <a:pt x="5381" y="943909"/>
                  </a:moveTo>
                  <a:cubicBezTo>
                    <a:pt x="2153" y="943909"/>
                    <a:pt x="0" y="941757"/>
                    <a:pt x="0" y="938528"/>
                  </a:cubicBezTo>
                  <a:lnTo>
                    <a:pt x="0" y="917002"/>
                  </a:lnTo>
                  <a:cubicBezTo>
                    <a:pt x="0" y="913773"/>
                    <a:pt x="2153" y="911620"/>
                    <a:pt x="5381" y="911620"/>
                  </a:cubicBezTo>
                  <a:cubicBezTo>
                    <a:pt x="8610" y="911620"/>
                    <a:pt x="10763" y="913773"/>
                    <a:pt x="10763" y="917002"/>
                  </a:cubicBezTo>
                  <a:lnTo>
                    <a:pt x="10763" y="938528"/>
                  </a:lnTo>
                  <a:cubicBezTo>
                    <a:pt x="10763" y="941757"/>
                    <a:pt x="8610" y="943909"/>
                    <a:pt x="5381" y="943909"/>
                  </a:cubicBezTo>
                  <a:close/>
                  <a:moveTo>
                    <a:pt x="5381" y="900858"/>
                  </a:moveTo>
                  <a:cubicBezTo>
                    <a:pt x="2153" y="900858"/>
                    <a:pt x="0" y="898705"/>
                    <a:pt x="0" y="895476"/>
                  </a:cubicBezTo>
                  <a:lnTo>
                    <a:pt x="0" y="873950"/>
                  </a:lnTo>
                  <a:cubicBezTo>
                    <a:pt x="0" y="870721"/>
                    <a:pt x="2153" y="868569"/>
                    <a:pt x="5381" y="868569"/>
                  </a:cubicBezTo>
                  <a:cubicBezTo>
                    <a:pt x="8610" y="868569"/>
                    <a:pt x="10763" y="870721"/>
                    <a:pt x="10763" y="873950"/>
                  </a:cubicBezTo>
                  <a:lnTo>
                    <a:pt x="10763" y="895476"/>
                  </a:lnTo>
                  <a:cubicBezTo>
                    <a:pt x="10763" y="897629"/>
                    <a:pt x="8610" y="900858"/>
                    <a:pt x="5381" y="900858"/>
                  </a:cubicBezTo>
                  <a:close/>
                  <a:moveTo>
                    <a:pt x="5381" y="856730"/>
                  </a:moveTo>
                  <a:cubicBezTo>
                    <a:pt x="2153" y="856730"/>
                    <a:pt x="0" y="854577"/>
                    <a:pt x="0" y="851348"/>
                  </a:cubicBezTo>
                  <a:lnTo>
                    <a:pt x="0" y="829822"/>
                  </a:lnTo>
                  <a:cubicBezTo>
                    <a:pt x="0" y="826593"/>
                    <a:pt x="2153" y="824441"/>
                    <a:pt x="5381" y="824441"/>
                  </a:cubicBezTo>
                  <a:cubicBezTo>
                    <a:pt x="8610" y="824441"/>
                    <a:pt x="10763" y="826593"/>
                    <a:pt x="10763" y="829822"/>
                  </a:cubicBezTo>
                  <a:lnTo>
                    <a:pt x="10763" y="851348"/>
                  </a:lnTo>
                  <a:cubicBezTo>
                    <a:pt x="10763" y="854577"/>
                    <a:pt x="8610" y="856730"/>
                    <a:pt x="5381" y="856730"/>
                  </a:cubicBezTo>
                  <a:close/>
                  <a:moveTo>
                    <a:pt x="5381" y="813678"/>
                  </a:moveTo>
                  <a:cubicBezTo>
                    <a:pt x="2153" y="813678"/>
                    <a:pt x="0" y="811525"/>
                    <a:pt x="0" y="808296"/>
                  </a:cubicBezTo>
                  <a:lnTo>
                    <a:pt x="0" y="786770"/>
                  </a:lnTo>
                  <a:cubicBezTo>
                    <a:pt x="0" y="783542"/>
                    <a:pt x="2153" y="781389"/>
                    <a:pt x="5381" y="781389"/>
                  </a:cubicBezTo>
                  <a:cubicBezTo>
                    <a:pt x="8610" y="781389"/>
                    <a:pt x="10763" y="783542"/>
                    <a:pt x="10763" y="786770"/>
                  </a:cubicBezTo>
                  <a:lnTo>
                    <a:pt x="10763" y="808296"/>
                  </a:lnTo>
                  <a:cubicBezTo>
                    <a:pt x="10763" y="811525"/>
                    <a:pt x="8610" y="813678"/>
                    <a:pt x="5381" y="813678"/>
                  </a:cubicBezTo>
                  <a:close/>
                  <a:moveTo>
                    <a:pt x="5381" y="770626"/>
                  </a:moveTo>
                  <a:cubicBezTo>
                    <a:pt x="2153" y="770626"/>
                    <a:pt x="0" y="768473"/>
                    <a:pt x="0" y="765244"/>
                  </a:cubicBezTo>
                  <a:lnTo>
                    <a:pt x="0" y="743719"/>
                  </a:lnTo>
                  <a:cubicBezTo>
                    <a:pt x="0" y="740490"/>
                    <a:pt x="2153" y="738337"/>
                    <a:pt x="5381" y="738337"/>
                  </a:cubicBezTo>
                  <a:cubicBezTo>
                    <a:pt x="8610" y="738337"/>
                    <a:pt x="10763" y="740490"/>
                    <a:pt x="10763" y="743719"/>
                  </a:cubicBezTo>
                  <a:lnTo>
                    <a:pt x="10763" y="765244"/>
                  </a:lnTo>
                  <a:cubicBezTo>
                    <a:pt x="10763" y="767397"/>
                    <a:pt x="8610" y="770626"/>
                    <a:pt x="5381" y="770626"/>
                  </a:cubicBezTo>
                  <a:close/>
                  <a:moveTo>
                    <a:pt x="5381" y="726498"/>
                  </a:moveTo>
                  <a:cubicBezTo>
                    <a:pt x="2153" y="726498"/>
                    <a:pt x="0" y="724345"/>
                    <a:pt x="0" y="721116"/>
                  </a:cubicBezTo>
                  <a:lnTo>
                    <a:pt x="0" y="699591"/>
                  </a:lnTo>
                  <a:cubicBezTo>
                    <a:pt x="0" y="696362"/>
                    <a:pt x="2153" y="694209"/>
                    <a:pt x="5381" y="694209"/>
                  </a:cubicBezTo>
                  <a:cubicBezTo>
                    <a:pt x="8610" y="694209"/>
                    <a:pt x="10763" y="696362"/>
                    <a:pt x="10763" y="699591"/>
                  </a:cubicBezTo>
                  <a:lnTo>
                    <a:pt x="10763" y="721116"/>
                  </a:lnTo>
                  <a:cubicBezTo>
                    <a:pt x="10763" y="724345"/>
                    <a:pt x="8610" y="726498"/>
                    <a:pt x="5381" y="726498"/>
                  </a:cubicBezTo>
                  <a:close/>
                  <a:moveTo>
                    <a:pt x="5381" y="683446"/>
                  </a:moveTo>
                  <a:cubicBezTo>
                    <a:pt x="2153" y="683446"/>
                    <a:pt x="0" y="681294"/>
                    <a:pt x="0" y="678065"/>
                  </a:cubicBezTo>
                  <a:lnTo>
                    <a:pt x="0" y="656539"/>
                  </a:lnTo>
                  <a:cubicBezTo>
                    <a:pt x="0" y="653310"/>
                    <a:pt x="2153" y="651157"/>
                    <a:pt x="5381" y="651157"/>
                  </a:cubicBezTo>
                  <a:cubicBezTo>
                    <a:pt x="8610" y="651157"/>
                    <a:pt x="10763" y="653310"/>
                    <a:pt x="10763" y="656539"/>
                  </a:cubicBezTo>
                  <a:lnTo>
                    <a:pt x="10763" y="678065"/>
                  </a:lnTo>
                  <a:cubicBezTo>
                    <a:pt x="10763" y="681294"/>
                    <a:pt x="8610" y="683446"/>
                    <a:pt x="5381" y="683446"/>
                  </a:cubicBezTo>
                  <a:close/>
                  <a:moveTo>
                    <a:pt x="5381" y="640394"/>
                  </a:moveTo>
                  <a:cubicBezTo>
                    <a:pt x="2153" y="640394"/>
                    <a:pt x="0" y="638242"/>
                    <a:pt x="0" y="635013"/>
                  </a:cubicBezTo>
                  <a:lnTo>
                    <a:pt x="0" y="613487"/>
                  </a:lnTo>
                  <a:cubicBezTo>
                    <a:pt x="0" y="610258"/>
                    <a:pt x="2153" y="608106"/>
                    <a:pt x="5381" y="608106"/>
                  </a:cubicBezTo>
                  <a:cubicBezTo>
                    <a:pt x="8610" y="608106"/>
                    <a:pt x="10763" y="610258"/>
                    <a:pt x="10763" y="613487"/>
                  </a:cubicBezTo>
                  <a:lnTo>
                    <a:pt x="10763" y="635013"/>
                  </a:lnTo>
                  <a:cubicBezTo>
                    <a:pt x="10763" y="637166"/>
                    <a:pt x="8610" y="640394"/>
                    <a:pt x="5381" y="640394"/>
                  </a:cubicBezTo>
                  <a:close/>
                  <a:moveTo>
                    <a:pt x="5381" y="596266"/>
                  </a:moveTo>
                  <a:cubicBezTo>
                    <a:pt x="2153" y="596266"/>
                    <a:pt x="0" y="594114"/>
                    <a:pt x="0" y="590885"/>
                  </a:cubicBezTo>
                  <a:lnTo>
                    <a:pt x="0" y="569359"/>
                  </a:lnTo>
                  <a:cubicBezTo>
                    <a:pt x="0" y="566130"/>
                    <a:pt x="2153" y="563978"/>
                    <a:pt x="5381" y="563978"/>
                  </a:cubicBezTo>
                  <a:cubicBezTo>
                    <a:pt x="8610" y="563978"/>
                    <a:pt x="10763" y="566130"/>
                    <a:pt x="10763" y="569359"/>
                  </a:cubicBezTo>
                  <a:lnTo>
                    <a:pt x="10763" y="590885"/>
                  </a:lnTo>
                  <a:cubicBezTo>
                    <a:pt x="10763" y="594114"/>
                    <a:pt x="8610" y="596266"/>
                    <a:pt x="5381" y="596266"/>
                  </a:cubicBezTo>
                  <a:close/>
                  <a:moveTo>
                    <a:pt x="5381" y="553215"/>
                  </a:moveTo>
                  <a:cubicBezTo>
                    <a:pt x="2153" y="553215"/>
                    <a:pt x="0" y="551062"/>
                    <a:pt x="0" y="547833"/>
                  </a:cubicBezTo>
                  <a:lnTo>
                    <a:pt x="0" y="526307"/>
                  </a:lnTo>
                  <a:cubicBezTo>
                    <a:pt x="0" y="523078"/>
                    <a:pt x="2153" y="520926"/>
                    <a:pt x="5381" y="520926"/>
                  </a:cubicBezTo>
                  <a:cubicBezTo>
                    <a:pt x="8610" y="520926"/>
                    <a:pt x="10763" y="523078"/>
                    <a:pt x="10763" y="526307"/>
                  </a:cubicBezTo>
                  <a:lnTo>
                    <a:pt x="10763" y="547833"/>
                  </a:lnTo>
                  <a:cubicBezTo>
                    <a:pt x="10763" y="551062"/>
                    <a:pt x="8610" y="553215"/>
                    <a:pt x="5381" y="553215"/>
                  </a:cubicBezTo>
                  <a:close/>
                  <a:moveTo>
                    <a:pt x="5381" y="510163"/>
                  </a:moveTo>
                  <a:cubicBezTo>
                    <a:pt x="2153" y="510163"/>
                    <a:pt x="0" y="508010"/>
                    <a:pt x="0" y="504781"/>
                  </a:cubicBezTo>
                  <a:lnTo>
                    <a:pt x="0" y="483256"/>
                  </a:lnTo>
                  <a:cubicBezTo>
                    <a:pt x="0" y="480027"/>
                    <a:pt x="2153" y="477874"/>
                    <a:pt x="5381" y="477874"/>
                  </a:cubicBezTo>
                  <a:cubicBezTo>
                    <a:pt x="8610" y="477874"/>
                    <a:pt x="10763" y="480027"/>
                    <a:pt x="10763" y="483256"/>
                  </a:cubicBezTo>
                  <a:lnTo>
                    <a:pt x="10763" y="504781"/>
                  </a:lnTo>
                  <a:cubicBezTo>
                    <a:pt x="10763" y="506934"/>
                    <a:pt x="8610" y="510163"/>
                    <a:pt x="5381" y="510163"/>
                  </a:cubicBezTo>
                  <a:close/>
                  <a:moveTo>
                    <a:pt x="5381" y="466035"/>
                  </a:moveTo>
                  <a:cubicBezTo>
                    <a:pt x="2153" y="466035"/>
                    <a:pt x="0" y="463882"/>
                    <a:pt x="0" y="460653"/>
                  </a:cubicBezTo>
                  <a:lnTo>
                    <a:pt x="0" y="439128"/>
                  </a:lnTo>
                  <a:cubicBezTo>
                    <a:pt x="0" y="435899"/>
                    <a:pt x="2153" y="433746"/>
                    <a:pt x="5381" y="433746"/>
                  </a:cubicBezTo>
                  <a:cubicBezTo>
                    <a:pt x="8610" y="433746"/>
                    <a:pt x="10763" y="435899"/>
                    <a:pt x="10763" y="439128"/>
                  </a:cubicBezTo>
                  <a:lnTo>
                    <a:pt x="10763" y="460653"/>
                  </a:lnTo>
                  <a:cubicBezTo>
                    <a:pt x="10763" y="463882"/>
                    <a:pt x="8610" y="466035"/>
                    <a:pt x="5381" y="466035"/>
                  </a:cubicBezTo>
                  <a:close/>
                  <a:moveTo>
                    <a:pt x="5381" y="422983"/>
                  </a:moveTo>
                  <a:cubicBezTo>
                    <a:pt x="2153" y="422983"/>
                    <a:pt x="0" y="420831"/>
                    <a:pt x="0" y="417602"/>
                  </a:cubicBezTo>
                  <a:lnTo>
                    <a:pt x="0" y="396076"/>
                  </a:lnTo>
                  <a:cubicBezTo>
                    <a:pt x="0" y="392847"/>
                    <a:pt x="2153" y="390694"/>
                    <a:pt x="5381" y="390694"/>
                  </a:cubicBezTo>
                  <a:cubicBezTo>
                    <a:pt x="8610" y="390694"/>
                    <a:pt x="10763" y="392847"/>
                    <a:pt x="10763" y="396076"/>
                  </a:cubicBezTo>
                  <a:lnTo>
                    <a:pt x="10763" y="417602"/>
                  </a:lnTo>
                  <a:cubicBezTo>
                    <a:pt x="10763" y="420831"/>
                    <a:pt x="8610" y="422983"/>
                    <a:pt x="5381" y="422983"/>
                  </a:cubicBezTo>
                  <a:close/>
                  <a:moveTo>
                    <a:pt x="5381" y="379931"/>
                  </a:moveTo>
                  <a:cubicBezTo>
                    <a:pt x="2153" y="379931"/>
                    <a:pt x="0" y="377779"/>
                    <a:pt x="0" y="374550"/>
                  </a:cubicBezTo>
                  <a:lnTo>
                    <a:pt x="0" y="353024"/>
                  </a:lnTo>
                  <a:cubicBezTo>
                    <a:pt x="0" y="349795"/>
                    <a:pt x="2153" y="347643"/>
                    <a:pt x="5381" y="347643"/>
                  </a:cubicBezTo>
                  <a:cubicBezTo>
                    <a:pt x="8610" y="347643"/>
                    <a:pt x="10763" y="349795"/>
                    <a:pt x="10763" y="353024"/>
                  </a:cubicBezTo>
                  <a:lnTo>
                    <a:pt x="10763" y="374550"/>
                  </a:lnTo>
                  <a:cubicBezTo>
                    <a:pt x="10763" y="376703"/>
                    <a:pt x="8610" y="379931"/>
                    <a:pt x="5381" y="379931"/>
                  </a:cubicBezTo>
                  <a:close/>
                  <a:moveTo>
                    <a:pt x="5381" y="335803"/>
                  </a:moveTo>
                  <a:cubicBezTo>
                    <a:pt x="2153" y="335803"/>
                    <a:pt x="0" y="333651"/>
                    <a:pt x="0" y="330422"/>
                  </a:cubicBezTo>
                  <a:lnTo>
                    <a:pt x="0" y="308896"/>
                  </a:lnTo>
                  <a:cubicBezTo>
                    <a:pt x="0" y="305667"/>
                    <a:pt x="2153" y="303515"/>
                    <a:pt x="5381" y="303515"/>
                  </a:cubicBezTo>
                  <a:cubicBezTo>
                    <a:pt x="8610" y="303515"/>
                    <a:pt x="10763" y="305667"/>
                    <a:pt x="10763" y="308896"/>
                  </a:cubicBezTo>
                  <a:lnTo>
                    <a:pt x="10763" y="330422"/>
                  </a:lnTo>
                  <a:cubicBezTo>
                    <a:pt x="10763" y="333651"/>
                    <a:pt x="8610" y="335803"/>
                    <a:pt x="5381" y="335803"/>
                  </a:cubicBezTo>
                  <a:close/>
                  <a:moveTo>
                    <a:pt x="5381" y="292752"/>
                  </a:moveTo>
                  <a:cubicBezTo>
                    <a:pt x="2153" y="292752"/>
                    <a:pt x="0" y="290599"/>
                    <a:pt x="0" y="287370"/>
                  </a:cubicBezTo>
                  <a:lnTo>
                    <a:pt x="0" y="265844"/>
                  </a:lnTo>
                  <a:cubicBezTo>
                    <a:pt x="0" y="262615"/>
                    <a:pt x="2153" y="260463"/>
                    <a:pt x="5381" y="260463"/>
                  </a:cubicBezTo>
                  <a:cubicBezTo>
                    <a:pt x="8610" y="260463"/>
                    <a:pt x="10763" y="262615"/>
                    <a:pt x="10763" y="265844"/>
                  </a:cubicBezTo>
                  <a:lnTo>
                    <a:pt x="10763" y="287370"/>
                  </a:lnTo>
                  <a:cubicBezTo>
                    <a:pt x="10763" y="290599"/>
                    <a:pt x="8610" y="292752"/>
                    <a:pt x="5381" y="292752"/>
                  </a:cubicBezTo>
                  <a:close/>
                  <a:moveTo>
                    <a:pt x="5381" y="249700"/>
                  </a:moveTo>
                  <a:cubicBezTo>
                    <a:pt x="2153" y="249700"/>
                    <a:pt x="0" y="247547"/>
                    <a:pt x="0" y="244318"/>
                  </a:cubicBezTo>
                  <a:lnTo>
                    <a:pt x="0" y="222793"/>
                  </a:lnTo>
                  <a:cubicBezTo>
                    <a:pt x="0" y="219564"/>
                    <a:pt x="2153" y="217411"/>
                    <a:pt x="5381" y="217411"/>
                  </a:cubicBezTo>
                  <a:cubicBezTo>
                    <a:pt x="8610" y="217411"/>
                    <a:pt x="10763" y="219564"/>
                    <a:pt x="10763" y="222793"/>
                  </a:cubicBezTo>
                  <a:lnTo>
                    <a:pt x="10763" y="244318"/>
                  </a:lnTo>
                  <a:cubicBezTo>
                    <a:pt x="10763" y="246471"/>
                    <a:pt x="8610" y="249700"/>
                    <a:pt x="5381" y="249700"/>
                  </a:cubicBezTo>
                  <a:close/>
                  <a:moveTo>
                    <a:pt x="5381" y="205572"/>
                  </a:moveTo>
                  <a:cubicBezTo>
                    <a:pt x="2153" y="205572"/>
                    <a:pt x="0" y="203419"/>
                    <a:pt x="0" y="200190"/>
                  </a:cubicBezTo>
                  <a:lnTo>
                    <a:pt x="0" y="178665"/>
                  </a:lnTo>
                  <a:cubicBezTo>
                    <a:pt x="0" y="175436"/>
                    <a:pt x="2153" y="173283"/>
                    <a:pt x="5381" y="173283"/>
                  </a:cubicBezTo>
                  <a:cubicBezTo>
                    <a:pt x="8610" y="173283"/>
                    <a:pt x="10763" y="175436"/>
                    <a:pt x="10763" y="178665"/>
                  </a:cubicBezTo>
                  <a:lnTo>
                    <a:pt x="10763" y="200190"/>
                  </a:lnTo>
                  <a:cubicBezTo>
                    <a:pt x="10763" y="203419"/>
                    <a:pt x="8610" y="205572"/>
                    <a:pt x="5381" y="205572"/>
                  </a:cubicBezTo>
                  <a:close/>
                  <a:moveTo>
                    <a:pt x="5381" y="162520"/>
                  </a:moveTo>
                  <a:cubicBezTo>
                    <a:pt x="2153" y="162520"/>
                    <a:pt x="0" y="160368"/>
                    <a:pt x="0" y="157139"/>
                  </a:cubicBezTo>
                  <a:lnTo>
                    <a:pt x="0" y="135613"/>
                  </a:lnTo>
                  <a:cubicBezTo>
                    <a:pt x="0" y="132384"/>
                    <a:pt x="2153" y="130231"/>
                    <a:pt x="5381" y="130231"/>
                  </a:cubicBezTo>
                  <a:cubicBezTo>
                    <a:pt x="8610" y="130231"/>
                    <a:pt x="10763" y="132384"/>
                    <a:pt x="10763" y="135613"/>
                  </a:cubicBezTo>
                  <a:lnTo>
                    <a:pt x="10763" y="157139"/>
                  </a:lnTo>
                  <a:cubicBezTo>
                    <a:pt x="10763" y="160368"/>
                    <a:pt x="8610" y="162520"/>
                    <a:pt x="5381" y="162520"/>
                  </a:cubicBezTo>
                  <a:close/>
                  <a:moveTo>
                    <a:pt x="5381" y="119468"/>
                  </a:moveTo>
                  <a:cubicBezTo>
                    <a:pt x="2153" y="119468"/>
                    <a:pt x="0" y="117316"/>
                    <a:pt x="0" y="114087"/>
                  </a:cubicBezTo>
                  <a:lnTo>
                    <a:pt x="0" y="92561"/>
                  </a:lnTo>
                  <a:cubicBezTo>
                    <a:pt x="0" y="89332"/>
                    <a:pt x="2153" y="87180"/>
                    <a:pt x="5381" y="87180"/>
                  </a:cubicBezTo>
                  <a:cubicBezTo>
                    <a:pt x="8610" y="87180"/>
                    <a:pt x="10763" y="89332"/>
                    <a:pt x="10763" y="92561"/>
                  </a:cubicBezTo>
                  <a:lnTo>
                    <a:pt x="10763" y="114087"/>
                  </a:lnTo>
                  <a:cubicBezTo>
                    <a:pt x="10763" y="116239"/>
                    <a:pt x="8610" y="119468"/>
                    <a:pt x="5381" y="119468"/>
                  </a:cubicBezTo>
                  <a:close/>
                  <a:moveTo>
                    <a:pt x="5381" y="75340"/>
                  </a:moveTo>
                  <a:cubicBezTo>
                    <a:pt x="2153" y="75340"/>
                    <a:pt x="0" y="73188"/>
                    <a:pt x="0" y="69959"/>
                  </a:cubicBezTo>
                  <a:lnTo>
                    <a:pt x="0" y="48433"/>
                  </a:lnTo>
                  <a:cubicBezTo>
                    <a:pt x="0" y="45204"/>
                    <a:pt x="2153" y="43051"/>
                    <a:pt x="5381" y="43051"/>
                  </a:cubicBezTo>
                  <a:cubicBezTo>
                    <a:pt x="8610" y="43051"/>
                    <a:pt x="10763" y="45204"/>
                    <a:pt x="10763" y="48433"/>
                  </a:cubicBezTo>
                  <a:lnTo>
                    <a:pt x="10763" y="69959"/>
                  </a:lnTo>
                  <a:cubicBezTo>
                    <a:pt x="10763" y="73188"/>
                    <a:pt x="8610" y="75340"/>
                    <a:pt x="5381" y="75340"/>
                  </a:cubicBezTo>
                  <a:close/>
                  <a:moveTo>
                    <a:pt x="5381" y="32289"/>
                  </a:moveTo>
                  <a:cubicBezTo>
                    <a:pt x="2153" y="32289"/>
                    <a:pt x="0" y="30136"/>
                    <a:pt x="0" y="26907"/>
                  </a:cubicBezTo>
                  <a:lnTo>
                    <a:pt x="0" y="5381"/>
                  </a:lnTo>
                  <a:cubicBezTo>
                    <a:pt x="0" y="2152"/>
                    <a:pt x="2153" y="0"/>
                    <a:pt x="5381" y="0"/>
                  </a:cubicBezTo>
                  <a:cubicBezTo>
                    <a:pt x="8610" y="0"/>
                    <a:pt x="10763" y="2152"/>
                    <a:pt x="10763" y="5381"/>
                  </a:cubicBezTo>
                  <a:lnTo>
                    <a:pt x="10763" y="26907"/>
                  </a:lnTo>
                  <a:cubicBezTo>
                    <a:pt x="10763" y="30136"/>
                    <a:pt x="8610" y="32289"/>
                    <a:pt x="5381" y="32289"/>
                  </a:cubicBezTo>
                  <a:close/>
                </a:path>
              </a:pathLst>
            </a:custGeom>
            <a:solidFill>
              <a:srgbClr val="FFFFFF"/>
            </a:solidFill>
            <a:ln w="107616"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00C5E490-3357-4BB0-91CC-2DB5D5DBA4B3}"/>
                </a:ext>
              </a:extLst>
            </p:cNvPr>
            <p:cNvSpPr/>
            <p:nvPr/>
          </p:nvSpPr>
          <p:spPr>
            <a:xfrm>
              <a:off x="5444842" y="3987596"/>
              <a:ext cx="10762" cy="21525"/>
            </a:xfrm>
            <a:custGeom>
              <a:avLst/>
              <a:gdLst>
                <a:gd name="connsiteX0" fmla="*/ 5381 w 10762"/>
                <a:gd name="connsiteY0" fmla="*/ 21526 h 21525"/>
                <a:gd name="connsiteX1" fmla="*/ 0 w 10762"/>
                <a:gd name="connsiteY1" fmla="*/ 16145 h 21525"/>
                <a:gd name="connsiteX2" fmla="*/ 0 w 10762"/>
                <a:gd name="connsiteY2" fmla="*/ 5382 h 21525"/>
                <a:gd name="connsiteX3" fmla="*/ 5381 w 10762"/>
                <a:gd name="connsiteY3" fmla="*/ 0 h 21525"/>
                <a:gd name="connsiteX4" fmla="*/ 10763 w 10762"/>
                <a:gd name="connsiteY4" fmla="*/ 5382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2"/>
                  </a:lnTo>
                  <a:cubicBezTo>
                    <a:pt x="0" y="2153"/>
                    <a:pt x="2153" y="0"/>
                    <a:pt x="5381" y="0"/>
                  </a:cubicBezTo>
                  <a:cubicBezTo>
                    <a:pt x="8610" y="0"/>
                    <a:pt x="10763" y="2153"/>
                    <a:pt x="10763" y="5382"/>
                  </a:cubicBezTo>
                  <a:lnTo>
                    <a:pt x="10763" y="16145"/>
                  </a:lnTo>
                  <a:cubicBezTo>
                    <a:pt x="10763" y="19373"/>
                    <a:pt x="8610" y="21526"/>
                    <a:pt x="5381" y="21526"/>
                  </a:cubicBezTo>
                  <a:close/>
                </a:path>
              </a:pathLst>
            </a:custGeom>
            <a:solidFill>
              <a:srgbClr val="FFFFFF"/>
            </a:solidFill>
            <a:ln w="107616" cap="flat">
              <a:noFill/>
              <a:prstDash val="solid"/>
              <a:miter/>
            </a:ln>
          </p:spPr>
          <p:txBody>
            <a:bodyPr rtlCol="0" anchor="ctr"/>
            <a:lstStyle/>
            <a:p>
              <a:endParaRPr lang="en-US" dirty="0"/>
            </a:p>
          </p:txBody>
        </p:sp>
      </p:grpSp>
      <p:grpSp>
        <p:nvGrpSpPr>
          <p:cNvPr id="58" name="Graphic 1">
            <a:extLst>
              <a:ext uri="{FF2B5EF4-FFF2-40B4-BE49-F238E27FC236}">
                <a16:creationId xmlns:a16="http://schemas.microsoft.com/office/drawing/2014/main" id="{B751F604-C7EC-420B-A7C4-BC81672FBB64}"/>
              </a:ext>
            </a:extLst>
          </p:cNvPr>
          <p:cNvGrpSpPr/>
          <p:nvPr userDrawn="1"/>
        </p:nvGrpSpPr>
        <p:grpSpPr>
          <a:xfrm>
            <a:off x="8170165" y="-680721"/>
            <a:ext cx="2871215" cy="15240"/>
            <a:chOff x="5731136" y="3718522"/>
            <a:chExt cx="2027736" cy="10763"/>
          </a:xfrm>
          <a:solidFill>
            <a:srgbClr val="FFFFFF"/>
          </a:solidFill>
        </p:grpSpPr>
        <p:sp>
          <p:nvSpPr>
            <p:cNvPr id="59" name="Freeform: Shape 58">
              <a:extLst>
                <a:ext uri="{FF2B5EF4-FFF2-40B4-BE49-F238E27FC236}">
                  <a16:creationId xmlns:a16="http://schemas.microsoft.com/office/drawing/2014/main" id="{B240879D-3C26-49BC-9D87-1A1E83D415BE}"/>
                </a:ext>
              </a:extLst>
            </p:cNvPr>
            <p:cNvSpPr/>
            <p:nvPr/>
          </p:nvSpPr>
          <p:spPr>
            <a:xfrm>
              <a:off x="5731136" y="3718522"/>
              <a:ext cx="21525" cy="10763"/>
            </a:xfrm>
            <a:custGeom>
              <a:avLst/>
              <a:gdLst>
                <a:gd name="connsiteX0" fmla="*/ 16144 w 21525"/>
                <a:gd name="connsiteY0" fmla="*/ 10763 h 10763"/>
                <a:gd name="connsiteX1" fmla="*/ 5381 w 21525"/>
                <a:gd name="connsiteY1" fmla="*/ 10763 h 10763"/>
                <a:gd name="connsiteX2" fmla="*/ 0 w 21525"/>
                <a:gd name="connsiteY2" fmla="*/ 5382 h 10763"/>
                <a:gd name="connsiteX3" fmla="*/ 5381 w 21525"/>
                <a:gd name="connsiteY3" fmla="*/ 0 h 10763"/>
                <a:gd name="connsiteX4" fmla="*/ 16144 w 21525"/>
                <a:gd name="connsiteY4" fmla="*/ 0 h 10763"/>
                <a:gd name="connsiteX5" fmla="*/ 21526 w 21525"/>
                <a:gd name="connsiteY5" fmla="*/ 5382 h 10763"/>
                <a:gd name="connsiteX6" fmla="*/ 16144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4" y="10763"/>
                  </a:moveTo>
                  <a:lnTo>
                    <a:pt x="5381" y="10763"/>
                  </a:lnTo>
                  <a:cubicBezTo>
                    <a:pt x="2153" y="10763"/>
                    <a:pt x="0" y="8611"/>
                    <a:pt x="0" y="5382"/>
                  </a:cubicBezTo>
                  <a:cubicBezTo>
                    <a:pt x="0" y="2153"/>
                    <a:pt x="2153" y="0"/>
                    <a:pt x="5381" y="0"/>
                  </a:cubicBezTo>
                  <a:lnTo>
                    <a:pt x="16144" y="0"/>
                  </a:lnTo>
                  <a:cubicBezTo>
                    <a:pt x="19373" y="0"/>
                    <a:pt x="21526" y="2153"/>
                    <a:pt x="21526" y="5382"/>
                  </a:cubicBezTo>
                  <a:cubicBezTo>
                    <a:pt x="21526" y="7534"/>
                    <a:pt x="19373" y="10763"/>
                    <a:pt x="16144" y="10763"/>
                  </a:cubicBezTo>
                  <a:close/>
                </a:path>
              </a:pathLst>
            </a:custGeom>
            <a:solidFill>
              <a:srgbClr val="FFFFFF"/>
            </a:solidFill>
            <a:ln w="107616"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1F622296-9F63-4C08-8D64-9EC250B73C98}"/>
                </a:ext>
              </a:extLst>
            </p:cNvPr>
            <p:cNvSpPr/>
            <p:nvPr/>
          </p:nvSpPr>
          <p:spPr>
            <a:xfrm>
              <a:off x="5763425" y="3718522"/>
              <a:ext cx="1963159" cy="10763"/>
            </a:xfrm>
            <a:custGeom>
              <a:avLst/>
              <a:gdLst>
                <a:gd name="connsiteX0" fmla="*/ 1957778 w 1963159"/>
                <a:gd name="connsiteY0" fmla="*/ 10763 h 10763"/>
                <a:gd name="connsiteX1" fmla="*/ 1936252 w 1963159"/>
                <a:gd name="connsiteY1" fmla="*/ 10763 h 10763"/>
                <a:gd name="connsiteX2" fmla="*/ 1930870 w 1963159"/>
                <a:gd name="connsiteY2" fmla="*/ 5382 h 10763"/>
                <a:gd name="connsiteX3" fmla="*/ 1936252 w 1963159"/>
                <a:gd name="connsiteY3" fmla="*/ 0 h 10763"/>
                <a:gd name="connsiteX4" fmla="*/ 1957778 w 1963159"/>
                <a:gd name="connsiteY4" fmla="*/ 0 h 10763"/>
                <a:gd name="connsiteX5" fmla="*/ 1963160 w 1963159"/>
                <a:gd name="connsiteY5" fmla="*/ 5382 h 10763"/>
                <a:gd name="connsiteX6" fmla="*/ 1957778 w 1963159"/>
                <a:gd name="connsiteY6" fmla="*/ 10763 h 10763"/>
                <a:gd name="connsiteX7" fmla="*/ 1914726 w 1963159"/>
                <a:gd name="connsiteY7" fmla="*/ 10763 h 10763"/>
                <a:gd name="connsiteX8" fmla="*/ 1893200 w 1963159"/>
                <a:gd name="connsiteY8" fmla="*/ 10763 h 10763"/>
                <a:gd name="connsiteX9" fmla="*/ 1887819 w 1963159"/>
                <a:gd name="connsiteY9" fmla="*/ 5382 h 10763"/>
                <a:gd name="connsiteX10" fmla="*/ 1893200 w 1963159"/>
                <a:gd name="connsiteY10" fmla="*/ 0 h 10763"/>
                <a:gd name="connsiteX11" fmla="*/ 1914726 w 1963159"/>
                <a:gd name="connsiteY11" fmla="*/ 0 h 10763"/>
                <a:gd name="connsiteX12" fmla="*/ 1920108 w 1963159"/>
                <a:gd name="connsiteY12" fmla="*/ 5382 h 10763"/>
                <a:gd name="connsiteX13" fmla="*/ 1914726 w 1963159"/>
                <a:gd name="connsiteY13" fmla="*/ 10763 h 10763"/>
                <a:gd name="connsiteX14" fmla="*/ 1871675 w 1963159"/>
                <a:gd name="connsiteY14" fmla="*/ 10763 h 10763"/>
                <a:gd name="connsiteX15" fmla="*/ 1850148 w 1963159"/>
                <a:gd name="connsiteY15" fmla="*/ 10763 h 10763"/>
                <a:gd name="connsiteX16" fmla="*/ 1844767 w 1963159"/>
                <a:gd name="connsiteY16" fmla="*/ 5382 h 10763"/>
                <a:gd name="connsiteX17" fmla="*/ 1850148 w 1963159"/>
                <a:gd name="connsiteY17" fmla="*/ 0 h 10763"/>
                <a:gd name="connsiteX18" fmla="*/ 1871675 w 1963159"/>
                <a:gd name="connsiteY18" fmla="*/ 0 h 10763"/>
                <a:gd name="connsiteX19" fmla="*/ 1877056 w 1963159"/>
                <a:gd name="connsiteY19" fmla="*/ 5382 h 10763"/>
                <a:gd name="connsiteX20" fmla="*/ 1871675 w 1963159"/>
                <a:gd name="connsiteY20" fmla="*/ 10763 h 10763"/>
                <a:gd name="connsiteX21" fmla="*/ 1828623 w 1963159"/>
                <a:gd name="connsiteY21" fmla="*/ 10763 h 10763"/>
                <a:gd name="connsiteX22" fmla="*/ 1807097 w 1963159"/>
                <a:gd name="connsiteY22" fmla="*/ 10763 h 10763"/>
                <a:gd name="connsiteX23" fmla="*/ 1801716 w 1963159"/>
                <a:gd name="connsiteY23" fmla="*/ 5382 h 10763"/>
                <a:gd name="connsiteX24" fmla="*/ 1807097 w 1963159"/>
                <a:gd name="connsiteY24" fmla="*/ 0 h 10763"/>
                <a:gd name="connsiteX25" fmla="*/ 1828623 w 1963159"/>
                <a:gd name="connsiteY25" fmla="*/ 0 h 10763"/>
                <a:gd name="connsiteX26" fmla="*/ 1834004 w 1963159"/>
                <a:gd name="connsiteY26" fmla="*/ 5382 h 10763"/>
                <a:gd name="connsiteX27" fmla="*/ 1828623 w 1963159"/>
                <a:gd name="connsiteY27" fmla="*/ 10763 h 10763"/>
                <a:gd name="connsiteX28" fmla="*/ 1785571 w 1963159"/>
                <a:gd name="connsiteY28" fmla="*/ 10763 h 10763"/>
                <a:gd name="connsiteX29" fmla="*/ 1764045 w 1963159"/>
                <a:gd name="connsiteY29" fmla="*/ 10763 h 10763"/>
                <a:gd name="connsiteX30" fmla="*/ 1758664 w 1963159"/>
                <a:gd name="connsiteY30" fmla="*/ 5382 h 10763"/>
                <a:gd name="connsiteX31" fmla="*/ 1764045 w 1963159"/>
                <a:gd name="connsiteY31" fmla="*/ 0 h 10763"/>
                <a:gd name="connsiteX32" fmla="*/ 1785571 w 1963159"/>
                <a:gd name="connsiteY32" fmla="*/ 0 h 10763"/>
                <a:gd name="connsiteX33" fmla="*/ 1790953 w 1963159"/>
                <a:gd name="connsiteY33" fmla="*/ 5382 h 10763"/>
                <a:gd name="connsiteX34" fmla="*/ 1785571 w 1963159"/>
                <a:gd name="connsiteY34" fmla="*/ 10763 h 10763"/>
                <a:gd name="connsiteX35" fmla="*/ 1742519 w 1963159"/>
                <a:gd name="connsiteY35" fmla="*/ 10763 h 10763"/>
                <a:gd name="connsiteX36" fmla="*/ 1720994 w 1963159"/>
                <a:gd name="connsiteY36" fmla="*/ 10763 h 10763"/>
                <a:gd name="connsiteX37" fmla="*/ 1715612 w 1963159"/>
                <a:gd name="connsiteY37" fmla="*/ 5382 h 10763"/>
                <a:gd name="connsiteX38" fmla="*/ 1720994 w 1963159"/>
                <a:gd name="connsiteY38" fmla="*/ 0 h 10763"/>
                <a:gd name="connsiteX39" fmla="*/ 1742519 w 1963159"/>
                <a:gd name="connsiteY39" fmla="*/ 0 h 10763"/>
                <a:gd name="connsiteX40" fmla="*/ 1747901 w 1963159"/>
                <a:gd name="connsiteY40" fmla="*/ 5382 h 10763"/>
                <a:gd name="connsiteX41" fmla="*/ 1742519 w 1963159"/>
                <a:gd name="connsiteY41" fmla="*/ 10763 h 10763"/>
                <a:gd name="connsiteX42" fmla="*/ 1700544 w 1963159"/>
                <a:gd name="connsiteY42" fmla="*/ 10763 h 10763"/>
                <a:gd name="connsiteX43" fmla="*/ 1679018 w 1963159"/>
                <a:gd name="connsiteY43" fmla="*/ 10763 h 10763"/>
                <a:gd name="connsiteX44" fmla="*/ 1673636 w 1963159"/>
                <a:gd name="connsiteY44" fmla="*/ 5382 h 10763"/>
                <a:gd name="connsiteX45" fmla="*/ 1679018 w 1963159"/>
                <a:gd name="connsiteY45" fmla="*/ 0 h 10763"/>
                <a:gd name="connsiteX46" fmla="*/ 1700544 w 1963159"/>
                <a:gd name="connsiteY46" fmla="*/ 0 h 10763"/>
                <a:gd name="connsiteX47" fmla="*/ 1705926 w 1963159"/>
                <a:gd name="connsiteY47" fmla="*/ 5382 h 10763"/>
                <a:gd name="connsiteX48" fmla="*/ 1700544 w 1963159"/>
                <a:gd name="connsiteY48" fmla="*/ 10763 h 10763"/>
                <a:gd name="connsiteX49" fmla="*/ 1657492 w 1963159"/>
                <a:gd name="connsiteY49" fmla="*/ 10763 h 10763"/>
                <a:gd name="connsiteX50" fmla="*/ 1635966 w 1963159"/>
                <a:gd name="connsiteY50" fmla="*/ 10763 h 10763"/>
                <a:gd name="connsiteX51" fmla="*/ 1630584 w 1963159"/>
                <a:gd name="connsiteY51" fmla="*/ 5382 h 10763"/>
                <a:gd name="connsiteX52" fmla="*/ 1635966 w 1963159"/>
                <a:gd name="connsiteY52" fmla="*/ 0 h 10763"/>
                <a:gd name="connsiteX53" fmla="*/ 1657492 w 1963159"/>
                <a:gd name="connsiteY53" fmla="*/ 0 h 10763"/>
                <a:gd name="connsiteX54" fmla="*/ 1662874 w 1963159"/>
                <a:gd name="connsiteY54" fmla="*/ 5382 h 10763"/>
                <a:gd name="connsiteX55" fmla="*/ 1657492 w 1963159"/>
                <a:gd name="connsiteY55" fmla="*/ 10763 h 10763"/>
                <a:gd name="connsiteX56" fmla="*/ 1614441 w 1963159"/>
                <a:gd name="connsiteY56" fmla="*/ 10763 h 10763"/>
                <a:gd name="connsiteX57" fmla="*/ 1592914 w 1963159"/>
                <a:gd name="connsiteY57" fmla="*/ 10763 h 10763"/>
                <a:gd name="connsiteX58" fmla="*/ 1587533 w 1963159"/>
                <a:gd name="connsiteY58" fmla="*/ 5382 h 10763"/>
                <a:gd name="connsiteX59" fmla="*/ 1592914 w 1963159"/>
                <a:gd name="connsiteY59" fmla="*/ 0 h 10763"/>
                <a:gd name="connsiteX60" fmla="*/ 1614441 w 1963159"/>
                <a:gd name="connsiteY60" fmla="*/ 0 h 10763"/>
                <a:gd name="connsiteX61" fmla="*/ 1619822 w 1963159"/>
                <a:gd name="connsiteY61" fmla="*/ 5382 h 10763"/>
                <a:gd name="connsiteX62" fmla="*/ 1614441 w 1963159"/>
                <a:gd name="connsiteY62" fmla="*/ 10763 h 10763"/>
                <a:gd name="connsiteX63" fmla="*/ 1571389 w 1963159"/>
                <a:gd name="connsiteY63" fmla="*/ 10763 h 10763"/>
                <a:gd name="connsiteX64" fmla="*/ 1549862 w 1963159"/>
                <a:gd name="connsiteY64" fmla="*/ 10763 h 10763"/>
                <a:gd name="connsiteX65" fmla="*/ 1544481 w 1963159"/>
                <a:gd name="connsiteY65" fmla="*/ 5382 h 10763"/>
                <a:gd name="connsiteX66" fmla="*/ 1549862 w 1963159"/>
                <a:gd name="connsiteY66" fmla="*/ 0 h 10763"/>
                <a:gd name="connsiteX67" fmla="*/ 1571389 w 1963159"/>
                <a:gd name="connsiteY67" fmla="*/ 0 h 10763"/>
                <a:gd name="connsiteX68" fmla="*/ 1576770 w 1963159"/>
                <a:gd name="connsiteY68" fmla="*/ 5382 h 10763"/>
                <a:gd name="connsiteX69" fmla="*/ 1571389 w 1963159"/>
                <a:gd name="connsiteY69" fmla="*/ 10763 h 10763"/>
                <a:gd name="connsiteX70" fmla="*/ 1528337 w 1963159"/>
                <a:gd name="connsiteY70" fmla="*/ 10763 h 10763"/>
                <a:gd name="connsiteX71" fmla="*/ 1506811 w 1963159"/>
                <a:gd name="connsiteY71" fmla="*/ 10763 h 10763"/>
                <a:gd name="connsiteX72" fmla="*/ 1501430 w 1963159"/>
                <a:gd name="connsiteY72" fmla="*/ 5382 h 10763"/>
                <a:gd name="connsiteX73" fmla="*/ 1506811 w 1963159"/>
                <a:gd name="connsiteY73" fmla="*/ 0 h 10763"/>
                <a:gd name="connsiteX74" fmla="*/ 1528337 w 1963159"/>
                <a:gd name="connsiteY74" fmla="*/ 0 h 10763"/>
                <a:gd name="connsiteX75" fmla="*/ 1533719 w 1963159"/>
                <a:gd name="connsiteY75" fmla="*/ 5382 h 10763"/>
                <a:gd name="connsiteX76" fmla="*/ 1528337 w 1963159"/>
                <a:gd name="connsiteY76" fmla="*/ 10763 h 10763"/>
                <a:gd name="connsiteX77" fmla="*/ 1485285 w 1963159"/>
                <a:gd name="connsiteY77" fmla="*/ 10763 h 10763"/>
                <a:gd name="connsiteX78" fmla="*/ 1463759 w 1963159"/>
                <a:gd name="connsiteY78" fmla="*/ 10763 h 10763"/>
                <a:gd name="connsiteX79" fmla="*/ 1458378 w 1963159"/>
                <a:gd name="connsiteY79" fmla="*/ 5382 h 10763"/>
                <a:gd name="connsiteX80" fmla="*/ 1463759 w 1963159"/>
                <a:gd name="connsiteY80" fmla="*/ 0 h 10763"/>
                <a:gd name="connsiteX81" fmla="*/ 1485285 w 1963159"/>
                <a:gd name="connsiteY81" fmla="*/ 0 h 10763"/>
                <a:gd name="connsiteX82" fmla="*/ 1490667 w 1963159"/>
                <a:gd name="connsiteY82" fmla="*/ 5382 h 10763"/>
                <a:gd name="connsiteX83" fmla="*/ 1485285 w 1963159"/>
                <a:gd name="connsiteY83" fmla="*/ 10763 h 10763"/>
                <a:gd name="connsiteX84" fmla="*/ 1442233 w 1963159"/>
                <a:gd name="connsiteY84" fmla="*/ 10763 h 10763"/>
                <a:gd name="connsiteX85" fmla="*/ 1420708 w 1963159"/>
                <a:gd name="connsiteY85" fmla="*/ 10763 h 10763"/>
                <a:gd name="connsiteX86" fmla="*/ 1415326 w 1963159"/>
                <a:gd name="connsiteY86" fmla="*/ 5382 h 10763"/>
                <a:gd name="connsiteX87" fmla="*/ 1420708 w 1963159"/>
                <a:gd name="connsiteY87" fmla="*/ 0 h 10763"/>
                <a:gd name="connsiteX88" fmla="*/ 1442233 w 1963159"/>
                <a:gd name="connsiteY88" fmla="*/ 0 h 10763"/>
                <a:gd name="connsiteX89" fmla="*/ 1447615 w 1963159"/>
                <a:gd name="connsiteY89" fmla="*/ 5382 h 10763"/>
                <a:gd name="connsiteX90" fmla="*/ 1442233 w 1963159"/>
                <a:gd name="connsiteY90" fmla="*/ 10763 h 10763"/>
                <a:gd name="connsiteX91" fmla="*/ 1399182 w 1963159"/>
                <a:gd name="connsiteY91" fmla="*/ 10763 h 10763"/>
                <a:gd name="connsiteX92" fmla="*/ 1377656 w 1963159"/>
                <a:gd name="connsiteY92" fmla="*/ 10763 h 10763"/>
                <a:gd name="connsiteX93" fmla="*/ 1372275 w 1963159"/>
                <a:gd name="connsiteY93" fmla="*/ 5382 h 10763"/>
                <a:gd name="connsiteX94" fmla="*/ 1377656 w 1963159"/>
                <a:gd name="connsiteY94" fmla="*/ 0 h 10763"/>
                <a:gd name="connsiteX95" fmla="*/ 1399182 w 1963159"/>
                <a:gd name="connsiteY95" fmla="*/ 0 h 10763"/>
                <a:gd name="connsiteX96" fmla="*/ 1404563 w 1963159"/>
                <a:gd name="connsiteY96" fmla="*/ 5382 h 10763"/>
                <a:gd name="connsiteX97" fmla="*/ 1399182 w 1963159"/>
                <a:gd name="connsiteY97" fmla="*/ 10763 h 10763"/>
                <a:gd name="connsiteX98" fmla="*/ 1357206 w 1963159"/>
                <a:gd name="connsiteY98" fmla="*/ 10763 h 10763"/>
                <a:gd name="connsiteX99" fmla="*/ 1335680 w 1963159"/>
                <a:gd name="connsiteY99" fmla="*/ 10763 h 10763"/>
                <a:gd name="connsiteX100" fmla="*/ 1330298 w 1963159"/>
                <a:gd name="connsiteY100" fmla="*/ 5382 h 10763"/>
                <a:gd name="connsiteX101" fmla="*/ 1335680 w 1963159"/>
                <a:gd name="connsiteY101" fmla="*/ 0 h 10763"/>
                <a:gd name="connsiteX102" fmla="*/ 1357206 w 1963159"/>
                <a:gd name="connsiteY102" fmla="*/ 0 h 10763"/>
                <a:gd name="connsiteX103" fmla="*/ 1362588 w 1963159"/>
                <a:gd name="connsiteY103" fmla="*/ 5382 h 10763"/>
                <a:gd name="connsiteX104" fmla="*/ 1357206 w 1963159"/>
                <a:gd name="connsiteY104" fmla="*/ 10763 h 10763"/>
                <a:gd name="connsiteX105" fmla="*/ 1314155 w 1963159"/>
                <a:gd name="connsiteY105" fmla="*/ 10763 h 10763"/>
                <a:gd name="connsiteX106" fmla="*/ 1292628 w 1963159"/>
                <a:gd name="connsiteY106" fmla="*/ 10763 h 10763"/>
                <a:gd name="connsiteX107" fmla="*/ 1287247 w 1963159"/>
                <a:gd name="connsiteY107" fmla="*/ 5382 h 10763"/>
                <a:gd name="connsiteX108" fmla="*/ 1292628 w 1963159"/>
                <a:gd name="connsiteY108" fmla="*/ 0 h 10763"/>
                <a:gd name="connsiteX109" fmla="*/ 1314155 w 1963159"/>
                <a:gd name="connsiteY109" fmla="*/ 0 h 10763"/>
                <a:gd name="connsiteX110" fmla="*/ 1319536 w 1963159"/>
                <a:gd name="connsiteY110" fmla="*/ 5382 h 10763"/>
                <a:gd name="connsiteX111" fmla="*/ 1314155 w 1963159"/>
                <a:gd name="connsiteY111" fmla="*/ 10763 h 10763"/>
                <a:gd name="connsiteX112" fmla="*/ 1271103 w 1963159"/>
                <a:gd name="connsiteY112" fmla="*/ 10763 h 10763"/>
                <a:gd name="connsiteX113" fmla="*/ 1249576 w 1963159"/>
                <a:gd name="connsiteY113" fmla="*/ 10763 h 10763"/>
                <a:gd name="connsiteX114" fmla="*/ 1244196 w 1963159"/>
                <a:gd name="connsiteY114" fmla="*/ 5382 h 10763"/>
                <a:gd name="connsiteX115" fmla="*/ 1249576 w 1963159"/>
                <a:gd name="connsiteY115" fmla="*/ 0 h 10763"/>
                <a:gd name="connsiteX116" fmla="*/ 1271103 w 1963159"/>
                <a:gd name="connsiteY116" fmla="*/ 0 h 10763"/>
                <a:gd name="connsiteX117" fmla="*/ 1276484 w 1963159"/>
                <a:gd name="connsiteY117" fmla="*/ 5382 h 10763"/>
                <a:gd name="connsiteX118" fmla="*/ 1271103 w 1963159"/>
                <a:gd name="connsiteY118" fmla="*/ 10763 h 10763"/>
                <a:gd name="connsiteX119" fmla="*/ 1228051 w 1963159"/>
                <a:gd name="connsiteY119" fmla="*/ 10763 h 10763"/>
                <a:gd name="connsiteX120" fmla="*/ 1206525 w 1963159"/>
                <a:gd name="connsiteY120" fmla="*/ 10763 h 10763"/>
                <a:gd name="connsiteX121" fmla="*/ 1201144 w 1963159"/>
                <a:gd name="connsiteY121" fmla="*/ 5382 h 10763"/>
                <a:gd name="connsiteX122" fmla="*/ 1206525 w 1963159"/>
                <a:gd name="connsiteY122" fmla="*/ 0 h 10763"/>
                <a:gd name="connsiteX123" fmla="*/ 1228051 w 1963159"/>
                <a:gd name="connsiteY123" fmla="*/ 0 h 10763"/>
                <a:gd name="connsiteX124" fmla="*/ 1233433 w 1963159"/>
                <a:gd name="connsiteY124" fmla="*/ 5382 h 10763"/>
                <a:gd name="connsiteX125" fmla="*/ 1228051 w 1963159"/>
                <a:gd name="connsiteY125" fmla="*/ 10763 h 10763"/>
                <a:gd name="connsiteX126" fmla="*/ 1184999 w 1963159"/>
                <a:gd name="connsiteY126" fmla="*/ 10763 h 10763"/>
                <a:gd name="connsiteX127" fmla="*/ 1163473 w 1963159"/>
                <a:gd name="connsiteY127" fmla="*/ 10763 h 10763"/>
                <a:gd name="connsiteX128" fmla="*/ 1158092 w 1963159"/>
                <a:gd name="connsiteY128" fmla="*/ 5382 h 10763"/>
                <a:gd name="connsiteX129" fmla="*/ 1163473 w 1963159"/>
                <a:gd name="connsiteY129" fmla="*/ 0 h 10763"/>
                <a:gd name="connsiteX130" fmla="*/ 1184999 w 1963159"/>
                <a:gd name="connsiteY130" fmla="*/ 0 h 10763"/>
                <a:gd name="connsiteX131" fmla="*/ 1190381 w 1963159"/>
                <a:gd name="connsiteY131" fmla="*/ 5382 h 10763"/>
                <a:gd name="connsiteX132" fmla="*/ 1184999 w 1963159"/>
                <a:gd name="connsiteY132" fmla="*/ 10763 h 10763"/>
                <a:gd name="connsiteX133" fmla="*/ 1141947 w 1963159"/>
                <a:gd name="connsiteY133" fmla="*/ 10763 h 10763"/>
                <a:gd name="connsiteX134" fmla="*/ 1120422 w 1963159"/>
                <a:gd name="connsiteY134" fmla="*/ 10763 h 10763"/>
                <a:gd name="connsiteX135" fmla="*/ 1115040 w 1963159"/>
                <a:gd name="connsiteY135" fmla="*/ 5382 h 10763"/>
                <a:gd name="connsiteX136" fmla="*/ 1120422 w 1963159"/>
                <a:gd name="connsiteY136" fmla="*/ 0 h 10763"/>
                <a:gd name="connsiteX137" fmla="*/ 1141947 w 1963159"/>
                <a:gd name="connsiteY137" fmla="*/ 0 h 10763"/>
                <a:gd name="connsiteX138" fmla="*/ 1147329 w 1963159"/>
                <a:gd name="connsiteY138" fmla="*/ 5382 h 10763"/>
                <a:gd name="connsiteX139" fmla="*/ 1141947 w 1963159"/>
                <a:gd name="connsiteY139" fmla="*/ 10763 h 10763"/>
                <a:gd name="connsiteX140" fmla="*/ 1098896 w 1963159"/>
                <a:gd name="connsiteY140" fmla="*/ 10763 h 10763"/>
                <a:gd name="connsiteX141" fmla="*/ 1077370 w 1963159"/>
                <a:gd name="connsiteY141" fmla="*/ 10763 h 10763"/>
                <a:gd name="connsiteX142" fmla="*/ 1071988 w 1963159"/>
                <a:gd name="connsiteY142" fmla="*/ 5382 h 10763"/>
                <a:gd name="connsiteX143" fmla="*/ 1077370 w 1963159"/>
                <a:gd name="connsiteY143" fmla="*/ 0 h 10763"/>
                <a:gd name="connsiteX144" fmla="*/ 1098896 w 1963159"/>
                <a:gd name="connsiteY144" fmla="*/ 0 h 10763"/>
                <a:gd name="connsiteX145" fmla="*/ 1104277 w 1963159"/>
                <a:gd name="connsiteY145" fmla="*/ 5382 h 10763"/>
                <a:gd name="connsiteX146" fmla="*/ 1098896 w 1963159"/>
                <a:gd name="connsiteY146" fmla="*/ 10763 h 10763"/>
                <a:gd name="connsiteX147" fmla="*/ 1056920 w 1963159"/>
                <a:gd name="connsiteY147" fmla="*/ 10763 h 10763"/>
                <a:gd name="connsiteX148" fmla="*/ 1035394 w 1963159"/>
                <a:gd name="connsiteY148" fmla="*/ 10763 h 10763"/>
                <a:gd name="connsiteX149" fmla="*/ 1030013 w 1963159"/>
                <a:gd name="connsiteY149" fmla="*/ 5382 h 10763"/>
                <a:gd name="connsiteX150" fmla="*/ 1035394 w 1963159"/>
                <a:gd name="connsiteY150" fmla="*/ 0 h 10763"/>
                <a:gd name="connsiteX151" fmla="*/ 1056920 w 1963159"/>
                <a:gd name="connsiteY151" fmla="*/ 0 h 10763"/>
                <a:gd name="connsiteX152" fmla="*/ 1062302 w 1963159"/>
                <a:gd name="connsiteY152" fmla="*/ 5382 h 10763"/>
                <a:gd name="connsiteX153" fmla="*/ 1056920 w 1963159"/>
                <a:gd name="connsiteY153" fmla="*/ 10763 h 10763"/>
                <a:gd name="connsiteX154" fmla="*/ 1013869 w 1963159"/>
                <a:gd name="connsiteY154" fmla="*/ 10763 h 10763"/>
                <a:gd name="connsiteX155" fmla="*/ 992343 w 1963159"/>
                <a:gd name="connsiteY155" fmla="*/ 10763 h 10763"/>
                <a:gd name="connsiteX156" fmla="*/ 986961 w 1963159"/>
                <a:gd name="connsiteY156" fmla="*/ 5382 h 10763"/>
                <a:gd name="connsiteX157" fmla="*/ 992343 w 1963159"/>
                <a:gd name="connsiteY157" fmla="*/ 0 h 10763"/>
                <a:gd name="connsiteX158" fmla="*/ 1013869 w 1963159"/>
                <a:gd name="connsiteY158" fmla="*/ 0 h 10763"/>
                <a:gd name="connsiteX159" fmla="*/ 1019250 w 1963159"/>
                <a:gd name="connsiteY159" fmla="*/ 5382 h 10763"/>
                <a:gd name="connsiteX160" fmla="*/ 1013869 w 1963159"/>
                <a:gd name="connsiteY160" fmla="*/ 10763 h 10763"/>
                <a:gd name="connsiteX161" fmla="*/ 970817 w 1963159"/>
                <a:gd name="connsiteY161" fmla="*/ 10763 h 10763"/>
                <a:gd name="connsiteX162" fmla="*/ 949291 w 1963159"/>
                <a:gd name="connsiteY162" fmla="*/ 10763 h 10763"/>
                <a:gd name="connsiteX163" fmla="*/ 943909 w 1963159"/>
                <a:gd name="connsiteY163" fmla="*/ 5382 h 10763"/>
                <a:gd name="connsiteX164" fmla="*/ 949291 w 1963159"/>
                <a:gd name="connsiteY164" fmla="*/ 0 h 10763"/>
                <a:gd name="connsiteX165" fmla="*/ 970817 w 1963159"/>
                <a:gd name="connsiteY165" fmla="*/ 0 h 10763"/>
                <a:gd name="connsiteX166" fmla="*/ 976198 w 1963159"/>
                <a:gd name="connsiteY166" fmla="*/ 5382 h 10763"/>
                <a:gd name="connsiteX167" fmla="*/ 970817 w 1963159"/>
                <a:gd name="connsiteY167" fmla="*/ 10763 h 10763"/>
                <a:gd name="connsiteX168" fmla="*/ 927765 w 1963159"/>
                <a:gd name="connsiteY168" fmla="*/ 10763 h 10763"/>
                <a:gd name="connsiteX169" fmla="*/ 906239 w 1963159"/>
                <a:gd name="connsiteY169" fmla="*/ 10763 h 10763"/>
                <a:gd name="connsiteX170" fmla="*/ 900858 w 1963159"/>
                <a:gd name="connsiteY170" fmla="*/ 5382 h 10763"/>
                <a:gd name="connsiteX171" fmla="*/ 906239 w 1963159"/>
                <a:gd name="connsiteY171" fmla="*/ 0 h 10763"/>
                <a:gd name="connsiteX172" fmla="*/ 927765 w 1963159"/>
                <a:gd name="connsiteY172" fmla="*/ 0 h 10763"/>
                <a:gd name="connsiteX173" fmla="*/ 933147 w 1963159"/>
                <a:gd name="connsiteY173" fmla="*/ 5382 h 10763"/>
                <a:gd name="connsiteX174" fmla="*/ 927765 w 1963159"/>
                <a:gd name="connsiteY174" fmla="*/ 10763 h 10763"/>
                <a:gd name="connsiteX175" fmla="*/ 884713 w 1963159"/>
                <a:gd name="connsiteY175" fmla="*/ 10763 h 10763"/>
                <a:gd name="connsiteX176" fmla="*/ 863187 w 1963159"/>
                <a:gd name="connsiteY176" fmla="*/ 10763 h 10763"/>
                <a:gd name="connsiteX177" fmla="*/ 857806 w 1963159"/>
                <a:gd name="connsiteY177" fmla="*/ 5382 h 10763"/>
                <a:gd name="connsiteX178" fmla="*/ 863187 w 1963159"/>
                <a:gd name="connsiteY178" fmla="*/ 0 h 10763"/>
                <a:gd name="connsiteX179" fmla="*/ 884713 w 1963159"/>
                <a:gd name="connsiteY179" fmla="*/ 0 h 10763"/>
                <a:gd name="connsiteX180" fmla="*/ 890095 w 1963159"/>
                <a:gd name="connsiteY180" fmla="*/ 5382 h 10763"/>
                <a:gd name="connsiteX181" fmla="*/ 884713 w 1963159"/>
                <a:gd name="connsiteY181" fmla="*/ 10763 h 10763"/>
                <a:gd name="connsiteX182" fmla="*/ 841662 w 1963159"/>
                <a:gd name="connsiteY182" fmla="*/ 10763 h 10763"/>
                <a:gd name="connsiteX183" fmla="*/ 820136 w 1963159"/>
                <a:gd name="connsiteY183" fmla="*/ 10763 h 10763"/>
                <a:gd name="connsiteX184" fmla="*/ 814754 w 1963159"/>
                <a:gd name="connsiteY184" fmla="*/ 5382 h 10763"/>
                <a:gd name="connsiteX185" fmla="*/ 820136 w 1963159"/>
                <a:gd name="connsiteY185" fmla="*/ 0 h 10763"/>
                <a:gd name="connsiteX186" fmla="*/ 841662 w 1963159"/>
                <a:gd name="connsiteY186" fmla="*/ 0 h 10763"/>
                <a:gd name="connsiteX187" fmla="*/ 847043 w 1963159"/>
                <a:gd name="connsiteY187" fmla="*/ 5382 h 10763"/>
                <a:gd name="connsiteX188" fmla="*/ 841662 w 1963159"/>
                <a:gd name="connsiteY188" fmla="*/ 10763 h 10763"/>
                <a:gd name="connsiteX189" fmla="*/ 798610 w 1963159"/>
                <a:gd name="connsiteY189" fmla="*/ 10763 h 10763"/>
                <a:gd name="connsiteX190" fmla="*/ 777084 w 1963159"/>
                <a:gd name="connsiteY190" fmla="*/ 10763 h 10763"/>
                <a:gd name="connsiteX191" fmla="*/ 771703 w 1963159"/>
                <a:gd name="connsiteY191" fmla="*/ 5382 h 10763"/>
                <a:gd name="connsiteX192" fmla="*/ 777084 w 1963159"/>
                <a:gd name="connsiteY192" fmla="*/ 0 h 10763"/>
                <a:gd name="connsiteX193" fmla="*/ 798610 w 1963159"/>
                <a:gd name="connsiteY193" fmla="*/ 0 h 10763"/>
                <a:gd name="connsiteX194" fmla="*/ 803991 w 1963159"/>
                <a:gd name="connsiteY194" fmla="*/ 5382 h 10763"/>
                <a:gd name="connsiteX195" fmla="*/ 798610 w 1963159"/>
                <a:gd name="connsiteY195" fmla="*/ 10763 h 10763"/>
                <a:gd name="connsiteX196" fmla="*/ 756634 w 1963159"/>
                <a:gd name="connsiteY196" fmla="*/ 10763 h 10763"/>
                <a:gd name="connsiteX197" fmla="*/ 735109 w 1963159"/>
                <a:gd name="connsiteY197" fmla="*/ 10763 h 10763"/>
                <a:gd name="connsiteX198" fmla="*/ 729727 w 1963159"/>
                <a:gd name="connsiteY198" fmla="*/ 5382 h 10763"/>
                <a:gd name="connsiteX199" fmla="*/ 735109 w 1963159"/>
                <a:gd name="connsiteY199" fmla="*/ 0 h 10763"/>
                <a:gd name="connsiteX200" fmla="*/ 756634 w 1963159"/>
                <a:gd name="connsiteY200" fmla="*/ 0 h 10763"/>
                <a:gd name="connsiteX201" fmla="*/ 762016 w 1963159"/>
                <a:gd name="connsiteY201" fmla="*/ 5382 h 10763"/>
                <a:gd name="connsiteX202" fmla="*/ 756634 w 1963159"/>
                <a:gd name="connsiteY202" fmla="*/ 10763 h 10763"/>
                <a:gd name="connsiteX203" fmla="*/ 713583 w 1963159"/>
                <a:gd name="connsiteY203" fmla="*/ 10763 h 10763"/>
                <a:gd name="connsiteX204" fmla="*/ 692057 w 1963159"/>
                <a:gd name="connsiteY204" fmla="*/ 10763 h 10763"/>
                <a:gd name="connsiteX205" fmla="*/ 686675 w 1963159"/>
                <a:gd name="connsiteY205" fmla="*/ 5382 h 10763"/>
                <a:gd name="connsiteX206" fmla="*/ 692057 w 1963159"/>
                <a:gd name="connsiteY206" fmla="*/ 0 h 10763"/>
                <a:gd name="connsiteX207" fmla="*/ 713583 w 1963159"/>
                <a:gd name="connsiteY207" fmla="*/ 0 h 10763"/>
                <a:gd name="connsiteX208" fmla="*/ 718964 w 1963159"/>
                <a:gd name="connsiteY208" fmla="*/ 5382 h 10763"/>
                <a:gd name="connsiteX209" fmla="*/ 713583 w 1963159"/>
                <a:gd name="connsiteY209" fmla="*/ 10763 h 10763"/>
                <a:gd name="connsiteX210" fmla="*/ 670531 w 1963159"/>
                <a:gd name="connsiteY210" fmla="*/ 10763 h 10763"/>
                <a:gd name="connsiteX211" fmla="*/ 649005 w 1963159"/>
                <a:gd name="connsiteY211" fmla="*/ 10763 h 10763"/>
                <a:gd name="connsiteX212" fmla="*/ 643624 w 1963159"/>
                <a:gd name="connsiteY212" fmla="*/ 5382 h 10763"/>
                <a:gd name="connsiteX213" fmla="*/ 649005 w 1963159"/>
                <a:gd name="connsiteY213" fmla="*/ 0 h 10763"/>
                <a:gd name="connsiteX214" fmla="*/ 670531 w 1963159"/>
                <a:gd name="connsiteY214" fmla="*/ 0 h 10763"/>
                <a:gd name="connsiteX215" fmla="*/ 675912 w 1963159"/>
                <a:gd name="connsiteY215" fmla="*/ 5382 h 10763"/>
                <a:gd name="connsiteX216" fmla="*/ 670531 w 1963159"/>
                <a:gd name="connsiteY216" fmla="*/ 10763 h 10763"/>
                <a:gd name="connsiteX217" fmla="*/ 627479 w 1963159"/>
                <a:gd name="connsiteY217" fmla="*/ 10763 h 10763"/>
                <a:gd name="connsiteX218" fmla="*/ 605953 w 1963159"/>
                <a:gd name="connsiteY218" fmla="*/ 10763 h 10763"/>
                <a:gd name="connsiteX219" fmla="*/ 600572 w 1963159"/>
                <a:gd name="connsiteY219" fmla="*/ 5382 h 10763"/>
                <a:gd name="connsiteX220" fmla="*/ 605953 w 1963159"/>
                <a:gd name="connsiteY220" fmla="*/ 0 h 10763"/>
                <a:gd name="connsiteX221" fmla="*/ 627479 w 1963159"/>
                <a:gd name="connsiteY221" fmla="*/ 0 h 10763"/>
                <a:gd name="connsiteX222" fmla="*/ 632861 w 1963159"/>
                <a:gd name="connsiteY222" fmla="*/ 5382 h 10763"/>
                <a:gd name="connsiteX223" fmla="*/ 627479 w 1963159"/>
                <a:gd name="connsiteY223" fmla="*/ 10763 h 10763"/>
                <a:gd name="connsiteX224" fmla="*/ 584427 w 1963159"/>
                <a:gd name="connsiteY224" fmla="*/ 10763 h 10763"/>
                <a:gd name="connsiteX225" fmla="*/ 562901 w 1963159"/>
                <a:gd name="connsiteY225" fmla="*/ 10763 h 10763"/>
                <a:gd name="connsiteX226" fmla="*/ 557520 w 1963159"/>
                <a:gd name="connsiteY226" fmla="*/ 5382 h 10763"/>
                <a:gd name="connsiteX227" fmla="*/ 562901 w 1963159"/>
                <a:gd name="connsiteY227" fmla="*/ 0 h 10763"/>
                <a:gd name="connsiteX228" fmla="*/ 584427 w 1963159"/>
                <a:gd name="connsiteY228" fmla="*/ 0 h 10763"/>
                <a:gd name="connsiteX229" fmla="*/ 589809 w 1963159"/>
                <a:gd name="connsiteY229" fmla="*/ 5382 h 10763"/>
                <a:gd name="connsiteX230" fmla="*/ 584427 w 1963159"/>
                <a:gd name="connsiteY230" fmla="*/ 10763 h 10763"/>
                <a:gd name="connsiteX231" fmla="*/ 541376 w 1963159"/>
                <a:gd name="connsiteY231" fmla="*/ 10763 h 10763"/>
                <a:gd name="connsiteX232" fmla="*/ 519850 w 1963159"/>
                <a:gd name="connsiteY232" fmla="*/ 10763 h 10763"/>
                <a:gd name="connsiteX233" fmla="*/ 514468 w 1963159"/>
                <a:gd name="connsiteY233" fmla="*/ 5382 h 10763"/>
                <a:gd name="connsiteX234" fmla="*/ 519850 w 1963159"/>
                <a:gd name="connsiteY234" fmla="*/ 0 h 10763"/>
                <a:gd name="connsiteX235" fmla="*/ 541376 w 1963159"/>
                <a:gd name="connsiteY235" fmla="*/ 0 h 10763"/>
                <a:gd name="connsiteX236" fmla="*/ 546757 w 1963159"/>
                <a:gd name="connsiteY236" fmla="*/ 5382 h 10763"/>
                <a:gd name="connsiteX237" fmla="*/ 541376 w 1963159"/>
                <a:gd name="connsiteY237" fmla="*/ 10763 h 10763"/>
                <a:gd name="connsiteX238" fmla="*/ 498324 w 1963159"/>
                <a:gd name="connsiteY238" fmla="*/ 10763 h 10763"/>
                <a:gd name="connsiteX239" fmla="*/ 476798 w 1963159"/>
                <a:gd name="connsiteY239" fmla="*/ 10763 h 10763"/>
                <a:gd name="connsiteX240" fmla="*/ 471417 w 1963159"/>
                <a:gd name="connsiteY240" fmla="*/ 5382 h 10763"/>
                <a:gd name="connsiteX241" fmla="*/ 476798 w 1963159"/>
                <a:gd name="connsiteY241" fmla="*/ 0 h 10763"/>
                <a:gd name="connsiteX242" fmla="*/ 498324 w 1963159"/>
                <a:gd name="connsiteY242" fmla="*/ 0 h 10763"/>
                <a:gd name="connsiteX243" fmla="*/ 503705 w 1963159"/>
                <a:gd name="connsiteY243" fmla="*/ 5382 h 10763"/>
                <a:gd name="connsiteX244" fmla="*/ 498324 w 1963159"/>
                <a:gd name="connsiteY244" fmla="*/ 10763 h 10763"/>
                <a:gd name="connsiteX245" fmla="*/ 455272 w 1963159"/>
                <a:gd name="connsiteY245" fmla="*/ 10763 h 10763"/>
                <a:gd name="connsiteX246" fmla="*/ 433746 w 1963159"/>
                <a:gd name="connsiteY246" fmla="*/ 10763 h 10763"/>
                <a:gd name="connsiteX247" fmla="*/ 428365 w 1963159"/>
                <a:gd name="connsiteY247" fmla="*/ 5382 h 10763"/>
                <a:gd name="connsiteX248" fmla="*/ 433746 w 1963159"/>
                <a:gd name="connsiteY248" fmla="*/ 0 h 10763"/>
                <a:gd name="connsiteX249" fmla="*/ 455272 w 1963159"/>
                <a:gd name="connsiteY249" fmla="*/ 0 h 10763"/>
                <a:gd name="connsiteX250" fmla="*/ 460654 w 1963159"/>
                <a:gd name="connsiteY250" fmla="*/ 5382 h 10763"/>
                <a:gd name="connsiteX251" fmla="*/ 455272 w 1963159"/>
                <a:gd name="connsiteY251" fmla="*/ 10763 h 10763"/>
                <a:gd name="connsiteX252" fmla="*/ 413297 w 1963159"/>
                <a:gd name="connsiteY252" fmla="*/ 10763 h 10763"/>
                <a:gd name="connsiteX253" fmla="*/ 391771 w 1963159"/>
                <a:gd name="connsiteY253" fmla="*/ 10763 h 10763"/>
                <a:gd name="connsiteX254" fmla="*/ 386389 w 1963159"/>
                <a:gd name="connsiteY254" fmla="*/ 5382 h 10763"/>
                <a:gd name="connsiteX255" fmla="*/ 391771 w 1963159"/>
                <a:gd name="connsiteY255" fmla="*/ 0 h 10763"/>
                <a:gd name="connsiteX256" fmla="*/ 413297 w 1963159"/>
                <a:gd name="connsiteY256" fmla="*/ 0 h 10763"/>
                <a:gd name="connsiteX257" fmla="*/ 418678 w 1963159"/>
                <a:gd name="connsiteY257" fmla="*/ 5382 h 10763"/>
                <a:gd name="connsiteX258" fmla="*/ 413297 w 1963159"/>
                <a:gd name="connsiteY258" fmla="*/ 10763 h 10763"/>
                <a:gd name="connsiteX259" fmla="*/ 370245 w 1963159"/>
                <a:gd name="connsiteY259" fmla="*/ 10763 h 10763"/>
                <a:gd name="connsiteX260" fmla="*/ 348719 w 1963159"/>
                <a:gd name="connsiteY260" fmla="*/ 10763 h 10763"/>
                <a:gd name="connsiteX261" fmla="*/ 343337 w 1963159"/>
                <a:gd name="connsiteY261" fmla="*/ 5382 h 10763"/>
                <a:gd name="connsiteX262" fmla="*/ 348719 w 1963159"/>
                <a:gd name="connsiteY262" fmla="*/ 0 h 10763"/>
                <a:gd name="connsiteX263" fmla="*/ 370245 w 1963159"/>
                <a:gd name="connsiteY263" fmla="*/ 0 h 10763"/>
                <a:gd name="connsiteX264" fmla="*/ 375627 w 1963159"/>
                <a:gd name="connsiteY264" fmla="*/ 5382 h 10763"/>
                <a:gd name="connsiteX265" fmla="*/ 370245 w 1963159"/>
                <a:gd name="connsiteY265" fmla="*/ 10763 h 10763"/>
                <a:gd name="connsiteX266" fmla="*/ 327193 w 1963159"/>
                <a:gd name="connsiteY266" fmla="*/ 10763 h 10763"/>
                <a:gd name="connsiteX267" fmla="*/ 305667 w 1963159"/>
                <a:gd name="connsiteY267" fmla="*/ 10763 h 10763"/>
                <a:gd name="connsiteX268" fmla="*/ 300286 w 1963159"/>
                <a:gd name="connsiteY268" fmla="*/ 5382 h 10763"/>
                <a:gd name="connsiteX269" fmla="*/ 305667 w 1963159"/>
                <a:gd name="connsiteY269" fmla="*/ 0 h 10763"/>
                <a:gd name="connsiteX270" fmla="*/ 327193 w 1963159"/>
                <a:gd name="connsiteY270" fmla="*/ 0 h 10763"/>
                <a:gd name="connsiteX271" fmla="*/ 332575 w 1963159"/>
                <a:gd name="connsiteY271" fmla="*/ 5382 h 10763"/>
                <a:gd name="connsiteX272" fmla="*/ 327193 w 1963159"/>
                <a:gd name="connsiteY272" fmla="*/ 10763 h 10763"/>
                <a:gd name="connsiteX273" fmla="*/ 284141 w 1963159"/>
                <a:gd name="connsiteY273" fmla="*/ 10763 h 10763"/>
                <a:gd name="connsiteX274" fmla="*/ 262615 w 1963159"/>
                <a:gd name="connsiteY274" fmla="*/ 10763 h 10763"/>
                <a:gd name="connsiteX275" fmla="*/ 257234 w 1963159"/>
                <a:gd name="connsiteY275" fmla="*/ 5382 h 10763"/>
                <a:gd name="connsiteX276" fmla="*/ 262615 w 1963159"/>
                <a:gd name="connsiteY276" fmla="*/ 0 h 10763"/>
                <a:gd name="connsiteX277" fmla="*/ 284141 w 1963159"/>
                <a:gd name="connsiteY277" fmla="*/ 0 h 10763"/>
                <a:gd name="connsiteX278" fmla="*/ 289523 w 1963159"/>
                <a:gd name="connsiteY278" fmla="*/ 5382 h 10763"/>
                <a:gd name="connsiteX279" fmla="*/ 284141 w 1963159"/>
                <a:gd name="connsiteY279" fmla="*/ 10763 h 10763"/>
                <a:gd name="connsiteX280" fmla="*/ 241090 w 1963159"/>
                <a:gd name="connsiteY280" fmla="*/ 10763 h 10763"/>
                <a:gd name="connsiteX281" fmla="*/ 219564 w 1963159"/>
                <a:gd name="connsiteY281" fmla="*/ 10763 h 10763"/>
                <a:gd name="connsiteX282" fmla="*/ 214183 w 1963159"/>
                <a:gd name="connsiteY282" fmla="*/ 5382 h 10763"/>
                <a:gd name="connsiteX283" fmla="*/ 219564 w 1963159"/>
                <a:gd name="connsiteY283" fmla="*/ 0 h 10763"/>
                <a:gd name="connsiteX284" fmla="*/ 241090 w 1963159"/>
                <a:gd name="connsiteY284" fmla="*/ 0 h 10763"/>
                <a:gd name="connsiteX285" fmla="*/ 246471 w 1963159"/>
                <a:gd name="connsiteY285" fmla="*/ 5382 h 10763"/>
                <a:gd name="connsiteX286" fmla="*/ 241090 w 1963159"/>
                <a:gd name="connsiteY286" fmla="*/ 10763 h 10763"/>
                <a:gd name="connsiteX287" fmla="*/ 198038 w 1963159"/>
                <a:gd name="connsiteY287" fmla="*/ 10763 h 10763"/>
                <a:gd name="connsiteX288" fmla="*/ 176512 w 1963159"/>
                <a:gd name="connsiteY288" fmla="*/ 10763 h 10763"/>
                <a:gd name="connsiteX289" fmla="*/ 171131 w 1963159"/>
                <a:gd name="connsiteY289" fmla="*/ 5382 h 10763"/>
                <a:gd name="connsiteX290" fmla="*/ 176512 w 1963159"/>
                <a:gd name="connsiteY290" fmla="*/ 0 h 10763"/>
                <a:gd name="connsiteX291" fmla="*/ 198038 w 1963159"/>
                <a:gd name="connsiteY291" fmla="*/ 0 h 10763"/>
                <a:gd name="connsiteX292" fmla="*/ 203419 w 1963159"/>
                <a:gd name="connsiteY292" fmla="*/ 5382 h 10763"/>
                <a:gd name="connsiteX293" fmla="*/ 198038 w 1963159"/>
                <a:gd name="connsiteY293" fmla="*/ 10763 h 10763"/>
                <a:gd name="connsiteX294" fmla="*/ 154986 w 1963159"/>
                <a:gd name="connsiteY294" fmla="*/ 10763 h 10763"/>
                <a:gd name="connsiteX295" fmla="*/ 133461 w 1963159"/>
                <a:gd name="connsiteY295" fmla="*/ 10763 h 10763"/>
                <a:gd name="connsiteX296" fmla="*/ 128079 w 1963159"/>
                <a:gd name="connsiteY296" fmla="*/ 5382 h 10763"/>
                <a:gd name="connsiteX297" fmla="*/ 133461 w 1963159"/>
                <a:gd name="connsiteY297" fmla="*/ 0 h 10763"/>
                <a:gd name="connsiteX298" fmla="*/ 154986 w 1963159"/>
                <a:gd name="connsiteY298" fmla="*/ 0 h 10763"/>
                <a:gd name="connsiteX299" fmla="*/ 160368 w 1963159"/>
                <a:gd name="connsiteY299" fmla="*/ 5382 h 10763"/>
                <a:gd name="connsiteX300" fmla="*/ 154986 w 1963159"/>
                <a:gd name="connsiteY300" fmla="*/ 10763 h 10763"/>
                <a:gd name="connsiteX301" fmla="*/ 113011 w 1963159"/>
                <a:gd name="connsiteY301" fmla="*/ 10763 h 10763"/>
                <a:gd name="connsiteX302" fmla="*/ 91485 w 1963159"/>
                <a:gd name="connsiteY302" fmla="*/ 10763 h 10763"/>
                <a:gd name="connsiteX303" fmla="*/ 86103 w 1963159"/>
                <a:gd name="connsiteY303" fmla="*/ 5382 h 10763"/>
                <a:gd name="connsiteX304" fmla="*/ 91485 w 1963159"/>
                <a:gd name="connsiteY304" fmla="*/ 0 h 10763"/>
                <a:gd name="connsiteX305" fmla="*/ 113011 w 1963159"/>
                <a:gd name="connsiteY305" fmla="*/ 0 h 10763"/>
                <a:gd name="connsiteX306" fmla="*/ 118392 w 1963159"/>
                <a:gd name="connsiteY306" fmla="*/ 5382 h 10763"/>
                <a:gd name="connsiteX307" fmla="*/ 113011 w 1963159"/>
                <a:gd name="connsiteY307" fmla="*/ 10763 h 10763"/>
                <a:gd name="connsiteX308" fmla="*/ 69959 w 1963159"/>
                <a:gd name="connsiteY308" fmla="*/ 10763 h 10763"/>
                <a:gd name="connsiteX309" fmla="*/ 48433 w 1963159"/>
                <a:gd name="connsiteY309" fmla="*/ 10763 h 10763"/>
                <a:gd name="connsiteX310" fmla="*/ 43052 w 1963159"/>
                <a:gd name="connsiteY310" fmla="*/ 5382 h 10763"/>
                <a:gd name="connsiteX311" fmla="*/ 48433 w 1963159"/>
                <a:gd name="connsiteY311" fmla="*/ 0 h 10763"/>
                <a:gd name="connsiteX312" fmla="*/ 69959 w 1963159"/>
                <a:gd name="connsiteY312" fmla="*/ 0 h 10763"/>
                <a:gd name="connsiteX313" fmla="*/ 75341 w 1963159"/>
                <a:gd name="connsiteY313" fmla="*/ 5382 h 10763"/>
                <a:gd name="connsiteX314" fmla="*/ 69959 w 1963159"/>
                <a:gd name="connsiteY314" fmla="*/ 10763 h 10763"/>
                <a:gd name="connsiteX315" fmla="*/ 26907 w 1963159"/>
                <a:gd name="connsiteY315" fmla="*/ 10763 h 10763"/>
                <a:gd name="connsiteX316" fmla="*/ 5381 w 1963159"/>
                <a:gd name="connsiteY316" fmla="*/ 10763 h 10763"/>
                <a:gd name="connsiteX317" fmla="*/ 0 w 1963159"/>
                <a:gd name="connsiteY317" fmla="*/ 5382 h 10763"/>
                <a:gd name="connsiteX318" fmla="*/ 5381 w 1963159"/>
                <a:gd name="connsiteY318" fmla="*/ 0 h 10763"/>
                <a:gd name="connsiteX319" fmla="*/ 26907 w 1963159"/>
                <a:gd name="connsiteY319" fmla="*/ 0 h 10763"/>
                <a:gd name="connsiteX320" fmla="*/ 32289 w 1963159"/>
                <a:gd name="connsiteY320" fmla="*/ 5382 h 10763"/>
                <a:gd name="connsiteX321" fmla="*/ 26907 w 1963159"/>
                <a:gd name="connsiteY321"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1963159" h="10763">
                  <a:moveTo>
                    <a:pt x="1957778" y="10763"/>
                  </a:moveTo>
                  <a:lnTo>
                    <a:pt x="1936252" y="10763"/>
                  </a:lnTo>
                  <a:cubicBezTo>
                    <a:pt x="1933024" y="10763"/>
                    <a:pt x="1930870" y="8611"/>
                    <a:pt x="1930870" y="5382"/>
                  </a:cubicBezTo>
                  <a:cubicBezTo>
                    <a:pt x="1930870" y="2153"/>
                    <a:pt x="1933024" y="0"/>
                    <a:pt x="1936252" y="0"/>
                  </a:cubicBezTo>
                  <a:lnTo>
                    <a:pt x="1957778" y="0"/>
                  </a:lnTo>
                  <a:cubicBezTo>
                    <a:pt x="1961007" y="0"/>
                    <a:pt x="1963160" y="2153"/>
                    <a:pt x="1963160" y="5382"/>
                  </a:cubicBezTo>
                  <a:cubicBezTo>
                    <a:pt x="1963160" y="7534"/>
                    <a:pt x="1961007" y="10763"/>
                    <a:pt x="1957778" y="10763"/>
                  </a:cubicBezTo>
                  <a:close/>
                  <a:moveTo>
                    <a:pt x="1914726" y="10763"/>
                  </a:moveTo>
                  <a:lnTo>
                    <a:pt x="1893200" y="10763"/>
                  </a:lnTo>
                  <a:cubicBezTo>
                    <a:pt x="1889972" y="10763"/>
                    <a:pt x="1887819" y="8611"/>
                    <a:pt x="1887819" y="5382"/>
                  </a:cubicBezTo>
                  <a:cubicBezTo>
                    <a:pt x="1887819" y="2153"/>
                    <a:pt x="1889972" y="0"/>
                    <a:pt x="1893200" y="0"/>
                  </a:cubicBezTo>
                  <a:lnTo>
                    <a:pt x="1914726" y="0"/>
                  </a:lnTo>
                  <a:cubicBezTo>
                    <a:pt x="1917955" y="0"/>
                    <a:pt x="1920108" y="2153"/>
                    <a:pt x="1920108" y="5382"/>
                  </a:cubicBezTo>
                  <a:cubicBezTo>
                    <a:pt x="1920108" y="7534"/>
                    <a:pt x="1917955" y="10763"/>
                    <a:pt x="1914726" y="10763"/>
                  </a:cubicBezTo>
                  <a:close/>
                  <a:moveTo>
                    <a:pt x="1871675" y="10763"/>
                  </a:moveTo>
                  <a:lnTo>
                    <a:pt x="1850148" y="10763"/>
                  </a:lnTo>
                  <a:cubicBezTo>
                    <a:pt x="1846920" y="10763"/>
                    <a:pt x="1844767" y="8611"/>
                    <a:pt x="1844767" y="5382"/>
                  </a:cubicBezTo>
                  <a:cubicBezTo>
                    <a:pt x="1844767" y="2153"/>
                    <a:pt x="1846920" y="0"/>
                    <a:pt x="1850148" y="0"/>
                  </a:cubicBezTo>
                  <a:lnTo>
                    <a:pt x="1871675" y="0"/>
                  </a:lnTo>
                  <a:cubicBezTo>
                    <a:pt x="1874904" y="0"/>
                    <a:pt x="1877056" y="2153"/>
                    <a:pt x="1877056" y="5382"/>
                  </a:cubicBezTo>
                  <a:cubicBezTo>
                    <a:pt x="1877056" y="7534"/>
                    <a:pt x="1874904" y="10763"/>
                    <a:pt x="1871675" y="10763"/>
                  </a:cubicBezTo>
                  <a:close/>
                  <a:moveTo>
                    <a:pt x="1828623" y="10763"/>
                  </a:moveTo>
                  <a:lnTo>
                    <a:pt x="1807097" y="10763"/>
                  </a:lnTo>
                  <a:cubicBezTo>
                    <a:pt x="1803868" y="10763"/>
                    <a:pt x="1801716" y="8611"/>
                    <a:pt x="1801716" y="5382"/>
                  </a:cubicBezTo>
                  <a:cubicBezTo>
                    <a:pt x="1801716" y="2153"/>
                    <a:pt x="1803868" y="0"/>
                    <a:pt x="1807097" y="0"/>
                  </a:cubicBezTo>
                  <a:lnTo>
                    <a:pt x="1828623" y="0"/>
                  </a:lnTo>
                  <a:cubicBezTo>
                    <a:pt x="1831852" y="0"/>
                    <a:pt x="1834004" y="2153"/>
                    <a:pt x="1834004" y="5382"/>
                  </a:cubicBezTo>
                  <a:cubicBezTo>
                    <a:pt x="1834004" y="7534"/>
                    <a:pt x="1831852" y="10763"/>
                    <a:pt x="1828623" y="10763"/>
                  </a:cubicBezTo>
                  <a:close/>
                  <a:moveTo>
                    <a:pt x="1785571" y="10763"/>
                  </a:moveTo>
                  <a:lnTo>
                    <a:pt x="1764045" y="10763"/>
                  </a:lnTo>
                  <a:cubicBezTo>
                    <a:pt x="1760816" y="10763"/>
                    <a:pt x="1758664" y="8611"/>
                    <a:pt x="1758664" y="5382"/>
                  </a:cubicBezTo>
                  <a:cubicBezTo>
                    <a:pt x="1758664" y="2153"/>
                    <a:pt x="1760816" y="0"/>
                    <a:pt x="1764045" y="0"/>
                  </a:cubicBezTo>
                  <a:lnTo>
                    <a:pt x="1785571" y="0"/>
                  </a:lnTo>
                  <a:cubicBezTo>
                    <a:pt x="1788800" y="0"/>
                    <a:pt x="1790953" y="2153"/>
                    <a:pt x="1790953" y="5382"/>
                  </a:cubicBezTo>
                  <a:cubicBezTo>
                    <a:pt x="1790953" y="7534"/>
                    <a:pt x="1788800" y="10763"/>
                    <a:pt x="1785571" y="10763"/>
                  </a:cubicBezTo>
                  <a:close/>
                  <a:moveTo>
                    <a:pt x="1742519" y="10763"/>
                  </a:moveTo>
                  <a:lnTo>
                    <a:pt x="1720994" y="10763"/>
                  </a:lnTo>
                  <a:cubicBezTo>
                    <a:pt x="1717765" y="10763"/>
                    <a:pt x="1715612" y="8611"/>
                    <a:pt x="1715612" y="5382"/>
                  </a:cubicBezTo>
                  <a:cubicBezTo>
                    <a:pt x="1715612" y="2153"/>
                    <a:pt x="1717765" y="0"/>
                    <a:pt x="1720994" y="0"/>
                  </a:cubicBezTo>
                  <a:lnTo>
                    <a:pt x="1742519" y="0"/>
                  </a:lnTo>
                  <a:cubicBezTo>
                    <a:pt x="1745748" y="0"/>
                    <a:pt x="1747901" y="2153"/>
                    <a:pt x="1747901" y="5382"/>
                  </a:cubicBezTo>
                  <a:cubicBezTo>
                    <a:pt x="1747901" y="7534"/>
                    <a:pt x="1745748" y="10763"/>
                    <a:pt x="1742519" y="10763"/>
                  </a:cubicBezTo>
                  <a:close/>
                  <a:moveTo>
                    <a:pt x="1700544" y="10763"/>
                  </a:moveTo>
                  <a:lnTo>
                    <a:pt x="1679018" y="10763"/>
                  </a:lnTo>
                  <a:cubicBezTo>
                    <a:pt x="1675789" y="10763"/>
                    <a:pt x="1673636" y="8611"/>
                    <a:pt x="1673636" y="5382"/>
                  </a:cubicBezTo>
                  <a:cubicBezTo>
                    <a:pt x="1673636" y="2153"/>
                    <a:pt x="1675789" y="0"/>
                    <a:pt x="1679018" y="0"/>
                  </a:cubicBezTo>
                  <a:lnTo>
                    <a:pt x="1700544" y="0"/>
                  </a:lnTo>
                  <a:cubicBezTo>
                    <a:pt x="1703772" y="0"/>
                    <a:pt x="1705926" y="2153"/>
                    <a:pt x="1705926" y="5382"/>
                  </a:cubicBezTo>
                  <a:cubicBezTo>
                    <a:pt x="1705926" y="7534"/>
                    <a:pt x="1702697" y="10763"/>
                    <a:pt x="1700544" y="10763"/>
                  </a:cubicBezTo>
                  <a:close/>
                  <a:moveTo>
                    <a:pt x="1657492" y="10763"/>
                  </a:moveTo>
                  <a:lnTo>
                    <a:pt x="1635966" y="10763"/>
                  </a:lnTo>
                  <a:cubicBezTo>
                    <a:pt x="1632738" y="10763"/>
                    <a:pt x="1630584" y="8611"/>
                    <a:pt x="1630584" y="5382"/>
                  </a:cubicBezTo>
                  <a:cubicBezTo>
                    <a:pt x="1630584" y="2153"/>
                    <a:pt x="1632738" y="0"/>
                    <a:pt x="1635966" y="0"/>
                  </a:cubicBezTo>
                  <a:lnTo>
                    <a:pt x="1657492" y="0"/>
                  </a:lnTo>
                  <a:cubicBezTo>
                    <a:pt x="1660721" y="0"/>
                    <a:pt x="1662874" y="2153"/>
                    <a:pt x="1662874" y="5382"/>
                  </a:cubicBezTo>
                  <a:cubicBezTo>
                    <a:pt x="1662874" y="7534"/>
                    <a:pt x="1659645" y="10763"/>
                    <a:pt x="1657492" y="10763"/>
                  </a:cubicBezTo>
                  <a:close/>
                  <a:moveTo>
                    <a:pt x="1614441" y="10763"/>
                  </a:moveTo>
                  <a:lnTo>
                    <a:pt x="1592914" y="10763"/>
                  </a:lnTo>
                  <a:cubicBezTo>
                    <a:pt x="1589686" y="10763"/>
                    <a:pt x="1587533" y="8611"/>
                    <a:pt x="1587533" y="5382"/>
                  </a:cubicBezTo>
                  <a:cubicBezTo>
                    <a:pt x="1587533" y="2153"/>
                    <a:pt x="1589686" y="0"/>
                    <a:pt x="1592914" y="0"/>
                  </a:cubicBezTo>
                  <a:lnTo>
                    <a:pt x="1614441" y="0"/>
                  </a:lnTo>
                  <a:cubicBezTo>
                    <a:pt x="1617669" y="0"/>
                    <a:pt x="1619822" y="2153"/>
                    <a:pt x="1619822" y="5382"/>
                  </a:cubicBezTo>
                  <a:cubicBezTo>
                    <a:pt x="1619822" y="7534"/>
                    <a:pt x="1617669" y="10763"/>
                    <a:pt x="1614441" y="10763"/>
                  </a:cubicBezTo>
                  <a:close/>
                  <a:moveTo>
                    <a:pt x="1571389" y="10763"/>
                  </a:moveTo>
                  <a:lnTo>
                    <a:pt x="1549862" y="10763"/>
                  </a:lnTo>
                  <a:cubicBezTo>
                    <a:pt x="1546634" y="10763"/>
                    <a:pt x="1544481" y="8611"/>
                    <a:pt x="1544481" y="5382"/>
                  </a:cubicBezTo>
                  <a:cubicBezTo>
                    <a:pt x="1544481" y="2153"/>
                    <a:pt x="1546634" y="0"/>
                    <a:pt x="1549862" y="0"/>
                  </a:cubicBezTo>
                  <a:lnTo>
                    <a:pt x="1571389" y="0"/>
                  </a:lnTo>
                  <a:cubicBezTo>
                    <a:pt x="1574618" y="0"/>
                    <a:pt x="1576770" y="2153"/>
                    <a:pt x="1576770" y="5382"/>
                  </a:cubicBezTo>
                  <a:cubicBezTo>
                    <a:pt x="1576770" y="7534"/>
                    <a:pt x="1574618" y="10763"/>
                    <a:pt x="1571389" y="10763"/>
                  </a:cubicBezTo>
                  <a:close/>
                  <a:moveTo>
                    <a:pt x="1528337" y="10763"/>
                  </a:moveTo>
                  <a:lnTo>
                    <a:pt x="1506811" y="10763"/>
                  </a:lnTo>
                  <a:cubicBezTo>
                    <a:pt x="1503582" y="10763"/>
                    <a:pt x="1501430" y="8611"/>
                    <a:pt x="1501430" y="5382"/>
                  </a:cubicBezTo>
                  <a:cubicBezTo>
                    <a:pt x="1501430" y="2153"/>
                    <a:pt x="1503582" y="0"/>
                    <a:pt x="1506811" y="0"/>
                  </a:cubicBezTo>
                  <a:lnTo>
                    <a:pt x="1528337" y="0"/>
                  </a:lnTo>
                  <a:cubicBezTo>
                    <a:pt x="1531566" y="0"/>
                    <a:pt x="1533719" y="2153"/>
                    <a:pt x="1533719" y="5382"/>
                  </a:cubicBezTo>
                  <a:cubicBezTo>
                    <a:pt x="1533719" y="7534"/>
                    <a:pt x="1531566" y="10763"/>
                    <a:pt x="1528337" y="10763"/>
                  </a:cubicBezTo>
                  <a:close/>
                  <a:moveTo>
                    <a:pt x="1485285" y="10763"/>
                  </a:moveTo>
                  <a:lnTo>
                    <a:pt x="1463759" y="10763"/>
                  </a:lnTo>
                  <a:cubicBezTo>
                    <a:pt x="1460531" y="10763"/>
                    <a:pt x="1458378" y="8611"/>
                    <a:pt x="1458378" y="5382"/>
                  </a:cubicBezTo>
                  <a:cubicBezTo>
                    <a:pt x="1458378" y="2153"/>
                    <a:pt x="1460531" y="0"/>
                    <a:pt x="1463759" y="0"/>
                  </a:cubicBezTo>
                  <a:lnTo>
                    <a:pt x="1485285" y="0"/>
                  </a:lnTo>
                  <a:cubicBezTo>
                    <a:pt x="1488514" y="0"/>
                    <a:pt x="1490667" y="2153"/>
                    <a:pt x="1490667" y="5382"/>
                  </a:cubicBezTo>
                  <a:cubicBezTo>
                    <a:pt x="1490667" y="7534"/>
                    <a:pt x="1488514" y="10763"/>
                    <a:pt x="1485285" y="10763"/>
                  </a:cubicBezTo>
                  <a:close/>
                  <a:moveTo>
                    <a:pt x="1442233" y="10763"/>
                  </a:moveTo>
                  <a:lnTo>
                    <a:pt x="1420708" y="10763"/>
                  </a:lnTo>
                  <a:cubicBezTo>
                    <a:pt x="1417479" y="10763"/>
                    <a:pt x="1415326" y="8611"/>
                    <a:pt x="1415326" y="5382"/>
                  </a:cubicBezTo>
                  <a:cubicBezTo>
                    <a:pt x="1415326" y="2153"/>
                    <a:pt x="1417479" y="0"/>
                    <a:pt x="1420708" y="0"/>
                  </a:cubicBezTo>
                  <a:lnTo>
                    <a:pt x="1442233" y="0"/>
                  </a:lnTo>
                  <a:cubicBezTo>
                    <a:pt x="1445462" y="0"/>
                    <a:pt x="1447615" y="2153"/>
                    <a:pt x="1447615" y="5382"/>
                  </a:cubicBezTo>
                  <a:cubicBezTo>
                    <a:pt x="1447615" y="7534"/>
                    <a:pt x="1445462" y="10763"/>
                    <a:pt x="1442233" y="10763"/>
                  </a:cubicBezTo>
                  <a:close/>
                  <a:moveTo>
                    <a:pt x="1399182" y="10763"/>
                  </a:moveTo>
                  <a:lnTo>
                    <a:pt x="1377656" y="10763"/>
                  </a:lnTo>
                  <a:cubicBezTo>
                    <a:pt x="1374427" y="10763"/>
                    <a:pt x="1372275" y="8611"/>
                    <a:pt x="1372275" y="5382"/>
                  </a:cubicBezTo>
                  <a:cubicBezTo>
                    <a:pt x="1372275" y="2153"/>
                    <a:pt x="1374427" y="0"/>
                    <a:pt x="1377656" y="0"/>
                  </a:cubicBezTo>
                  <a:lnTo>
                    <a:pt x="1399182" y="0"/>
                  </a:lnTo>
                  <a:cubicBezTo>
                    <a:pt x="1402411" y="0"/>
                    <a:pt x="1404563" y="2153"/>
                    <a:pt x="1404563" y="5382"/>
                  </a:cubicBezTo>
                  <a:cubicBezTo>
                    <a:pt x="1404563" y="7534"/>
                    <a:pt x="1402411" y="10763"/>
                    <a:pt x="1399182" y="10763"/>
                  </a:cubicBezTo>
                  <a:close/>
                  <a:moveTo>
                    <a:pt x="1357206" y="10763"/>
                  </a:moveTo>
                  <a:lnTo>
                    <a:pt x="1335680" y="10763"/>
                  </a:lnTo>
                  <a:cubicBezTo>
                    <a:pt x="1332452" y="10763"/>
                    <a:pt x="1330298" y="8611"/>
                    <a:pt x="1330298" y="5382"/>
                  </a:cubicBezTo>
                  <a:cubicBezTo>
                    <a:pt x="1330298" y="2153"/>
                    <a:pt x="1332452" y="0"/>
                    <a:pt x="1335680" y="0"/>
                  </a:cubicBezTo>
                  <a:lnTo>
                    <a:pt x="1357206" y="0"/>
                  </a:lnTo>
                  <a:cubicBezTo>
                    <a:pt x="1360435" y="0"/>
                    <a:pt x="1362588" y="2153"/>
                    <a:pt x="1362588" y="5382"/>
                  </a:cubicBezTo>
                  <a:cubicBezTo>
                    <a:pt x="1362588" y="7534"/>
                    <a:pt x="1359359" y="10763"/>
                    <a:pt x="1357206" y="10763"/>
                  </a:cubicBezTo>
                  <a:close/>
                  <a:moveTo>
                    <a:pt x="1314155" y="10763"/>
                  </a:moveTo>
                  <a:lnTo>
                    <a:pt x="1292628" y="10763"/>
                  </a:lnTo>
                  <a:cubicBezTo>
                    <a:pt x="1289400" y="10763"/>
                    <a:pt x="1287247" y="8611"/>
                    <a:pt x="1287247" y="5382"/>
                  </a:cubicBezTo>
                  <a:cubicBezTo>
                    <a:pt x="1287247" y="2153"/>
                    <a:pt x="1289400" y="0"/>
                    <a:pt x="1292628" y="0"/>
                  </a:cubicBezTo>
                  <a:lnTo>
                    <a:pt x="1314155" y="0"/>
                  </a:lnTo>
                  <a:cubicBezTo>
                    <a:pt x="1317383" y="0"/>
                    <a:pt x="1319536" y="2153"/>
                    <a:pt x="1319536" y="5382"/>
                  </a:cubicBezTo>
                  <a:cubicBezTo>
                    <a:pt x="1319536" y="7534"/>
                    <a:pt x="1317383" y="10763"/>
                    <a:pt x="1314155" y="10763"/>
                  </a:cubicBezTo>
                  <a:close/>
                  <a:moveTo>
                    <a:pt x="1271103" y="10763"/>
                  </a:moveTo>
                  <a:lnTo>
                    <a:pt x="1249576" y="10763"/>
                  </a:lnTo>
                  <a:cubicBezTo>
                    <a:pt x="1246348" y="10763"/>
                    <a:pt x="1244196" y="8611"/>
                    <a:pt x="1244196" y="5382"/>
                  </a:cubicBezTo>
                  <a:cubicBezTo>
                    <a:pt x="1244196" y="2153"/>
                    <a:pt x="1246348" y="0"/>
                    <a:pt x="1249576" y="0"/>
                  </a:cubicBezTo>
                  <a:lnTo>
                    <a:pt x="1271103" y="0"/>
                  </a:lnTo>
                  <a:cubicBezTo>
                    <a:pt x="1274332" y="0"/>
                    <a:pt x="1276484" y="2153"/>
                    <a:pt x="1276484" y="5382"/>
                  </a:cubicBezTo>
                  <a:cubicBezTo>
                    <a:pt x="1276484" y="7534"/>
                    <a:pt x="1274332" y="10763"/>
                    <a:pt x="1271103" y="10763"/>
                  </a:cubicBezTo>
                  <a:close/>
                  <a:moveTo>
                    <a:pt x="1228051" y="10763"/>
                  </a:moveTo>
                  <a:lnTo>
                    <a:pt x="1206525" y="10763"/>
                  </a:lnTo>
                  <a:cubicBezTo>
                    <a:pt x="1203296" y="10763"/>
                    <a:pt x="1201144" y="8611"/>
                    <a:pt x="1201144" y="5382"/>
                  </a:cubicBezTo>
                  <a:cubicBezTo>
                    <a:pt x="1201144" y="2153"/>
                    <a:pt x="1203296" y="0"/>
                    <a:pt x="1206525" y="0"/>
                  </a:cubicBezTo>
                  <a:lnTo>
                    <a:pt x="1228051" y="0"/>
                  </a:lnTo>
                  <a:cubicBezTo>
                    <a:pt x="1231280" y="0"/>
                    <a:pt x="1233433" y="2153"/>
                    <a:pt x="1233433" y="5382"/>
                  </a:cubicBezTo>
                  <a:cubicBezTo>
                    <a:pt x="1233433" y="7534"/>
                    <a:pt x="1231280" y="10763"/>
                    <a:pt x="1228051" y="10763"/>
                  </a:cubicBezTo>
                  <a:close/>
                  <a:moveTo>
                    <a:pt x="1184999" y="10763"/>
                  </a:moveTo>
                  <a:lnTo>
                    <a:pt x="1163473" y="10763"/>
                  </a:lnTo>
                  <a:cubicBezTo>
                    <a:pt x="1160245" y="10763"/>
                    <a:pt x="1158092" y="8611"/>
                    <a:pt x="1158092" y="5382"/>
                  </a:cubicBezTo>
                  <a:cubicBezTo>
                    <a:pt x="1158092" y="2153"/>
                    <a:pt x="1160245" y="0"/>
                    <a:pt x="1163473" y="0"/>
                  </a:cubicBezTo>
                  <a:lnTo>
                    <a:pt x="1184999" y="0"/>
                  </a:lnTo>
                  <a:cubicBezTo>
                    <a:pt x="1188228" y="0"/>
                    <a:pt x="1190381" y="2153"/>
                    <a:pt x="1190381" y="5382"/>
                  </a:cubicBezTo>
                  <a:cubicBezTo>
                    <a:pt x="1190381" y="7534"/>
                    <a:pt x="1188228" y="10763"/>
                    <a:pt x="1184999" y="10763"/>
                  </a:cubicBezTo>
                  <a:close/>
                  <a:moveTo>
                    <a:pt x="1141947" y="10763"/>
                  </a:moveTo>
                  <a:lnTo>
                    <a:pt x="1120422" y="10763"/>
                  </a:lnTo>
                  <a:cubicBezTo>
                    <a:pt x="1117193" y="10763"/>
                    <a:pt x="1115040" y="8611"/>
                    <a:pt x="1115040" y="5382"/>
                  </a:cubicBezTo>
                  <a:cubicBezTo>
                    <a:pt x="1115040" y="2153"/>
                    <a:pt x="1117193" y="0"/>
                    <a:pt x="1120422" y="0"/>
                  </a:cubicBezTo>
                  <a:lnTo>
                    <a:pt x="1141947" y="0"/>
                  </a:lnTo>
                  <a:cubicBezTo>
                    <a:pt x="1145177" y="0"/>
                    <a:pt x="1147329" y="2153"/>
                    <a:pt x="1147329" y="5382"/>
                  </a:cubicBezTo>
                  <a:cubicBezTo>
                    <a:pt x="1147329" y="7534"/>
                    <a:pt x="1145177" y="10763"/>
                    <a:pt x="1141947" y="10763"/>
                  </a:cubicBezTo>
                  <a:close/>
                  <a:moveTo>
                    <a:pt x="1098896" y="10763"/>
                  </a:moveTo>
                  <a:lnTo>
                    <a:pt x="1077370" y="10763"/>
                  </a:lnTo>
                  <a:cubicBezTo>
                    <a:pt x="1074141" y="10763"/>
                    <a:pt x="1071988" y="8611"/>
                    <a:pt x="1071988" y="5382"/>
                  </a:cubicBezTo>
                  <a:cubicBezTo>
                    <a:pt x="1071988" y="2153"/>
                    <a:pt x="1074141" y="0"/>
                    <a:pt x="1077370" y="0"/>
                  </a:cubicBezTo>
                  <a:lnTo>
                    <a:pt x="1098896" y="0"/>
                  </a:lnTo>
                  <a:cubicBezTo>
                    <a:pt x="1102125" y="0"/>
                    <a:pt x="1104277" y="2153"/>
                    <a:pt x="1104277" y="5382"/>
                  </a:cubicBezTo>
                  <a:cubicBezTo>
                    <a:pt x="1104277" y="7534"/>
                    <a:pt x="1102125" y="10763"/>
                    <a:pt x="1098896" y="10763"/>
                  </a:cubicBezTo>
                  <a:close/>
                  <a:moveTo>
                    <a:pt x="1056920" y="10763"/>
                  </a:moveTo>
                  <a:lnTo>
                    <a:pt x="1035394" y="10763"/>
                  </a:lnTo>
                  <a:cubicBezTo>
                    <a:pt x="1032166" y="10763"/>
                    <a:pt x="1030013" y="8611"/>
                    <a:pt x="1030013" y="5382"/>
                  </a:cubicBezTo>
                  <a:cubicBezTo>
                    <a:pt x="1030013" y="2153"/>
                    <a:pt x="1032166" y="0"/>
                    <a:pt x="1035394" y="0"/>
                  </a:cubicBezTo>
                  <a:lnTo>
                    <a:pt x="1056920" y="0"/>
                  </a:lnTo>
                  <a:cubicBezTo>
                    <a:pt x="1060149" y="0"/>
                    <a:pt x="1062302" y="2153"/>
                    <a:pt x="1062302" y="5382"/>
                  </a:cubicBezTo>
                  <a:cubicBezTo>
                    <a:pt x="1062302" y="7534"/>
                    <a:pt x="1059073" y="10763"/>
                    <a:pt x="1056920" y="10763"/>
                  </a:cubicBezTo>
                  <a:close/>
                  <a:moveTo>
                    <a:pt x="1013869" y="10763"/>
                  </a:moveTo>
                  <a:lnTo>
                    <a:pt x="992343" y="10763"/>
                  </a:lnTo>
                  <a:cubicBezTo>
                    <a:pt x="989114" y="10763"/>
                    <a:pt x="986961" y="8611"/>
                    <a:pt x="986961" y="5382"/>
                  </a:cubicBezTo>
                  <a:cubicBezTo>
                    <a:pt x="986961" y="2153"/>
                    <a:pt x="989114" y="0"/>
                    <a:pt x="992343" y="0"/>
                  </a:cubicBezTo>
                  <a:lnTo>
                    <a:pt x="1013869" y="0"/>
                  </a:lnTo>
                  <a:cubicBezTo>
                    <a:pt x="1017097" y="0"/>
                    <a:pt x="1019250" y="2153"/>
                    <a:pt x="1019250" y="5382"/>
                  </a:cubicBezTo>
                  <a:cubicBezTo>
                    <a:pt x="1019250" y="7534"/>
                    <a:pt x="1016021" y="10763"/>
                    <a:pt x="1013869" y="10763"/>
                  </a:cubicBezTo>
                  <a:close/>
                  <a:moveTo>
                    <a:pt x="970817" y="10763"/>
                  </a:moveTo>
                  <a:lnTo>
                    <a:pt x="949291" y="10763"/>
                  </a:lnTo>
                  <a:cubicBezTo>
                    <a:pt x="946062" y="10763"/>
                    <a:pt x="943909" y="8611"/>
                    <a:pt x="943909" y="5382"/>
                  </a:cubicBezTo>
                  <a:cubicBezTo>
                    <a:pt x="943909" y="2153"/>
                    <a:pt x="946062" y="0"/>
                    <a:pt x="949291" y="0"/>
                  </a:cubicBezTo>
                  <a:lnTo>
                    <a:pt x="970817" y="0"/>
                  </a:lnTo>
                  <a:cubicBezTo>
                    <a:pt x="974046" y="0"/>
                    <a:pt x="976198" y="2153"/>
                    <a:pt x="976198" y="5382"/>
                  </a:cubicBezTo>
                  <a:cubicBezTo>
                    <a:pt x="976198" y="7534"/>
                    <a:pt x="974046" y="10763"/>
                    <a:pt x="970817" y="10763"/>
                  </a:cubicBezTo>
                  <a:close/>
                  <a:moveTo>
                    <a:pt x="927765" y="10763"/>
                  </a:moveTo>
                  <a:lnTo>
                    <a:pt x="906239" y="10763"/>
                  </a:lnTo>
                  <a:cubicBezTo>
                    <a:pt x="903010" y="10763"/>
                    <a:pt x="900858" y="8611"/>
                    <a:pt x="900858" y="5382"/>
                  </a:cubicBezTo>
                  <a:cubicBezTo>
                    <a:pt x="900858" y="2153"/>
                    <a:pt x="903010" y="0"/>
                    <a:pt x="906239" y="0"/>
                  </a:cubicBezTo>
                  <a:lnTo>
                    <a:pt x="927765" y="0"/>
                  </a:lnTo>
                  <a:cubicBezTo>
                    <a:pt x="930994" y="0"/>
                    <a:pt x="933147" y="2153"/>
                    <a:pt x="933147" y="5382"/>
                  </a:cubicBezTo>
                  <a:cubicBezTo>
                    <a:pt x="933147" y="7534"/>
                    <a:pt x="930994" y="10763"/>
                    <a:pt x="927765" y="10763"/>
                  </a:cubicBezTo>
                  <a:close/>
                  <a:moveTo>
                    <a:pt x="884713" y="10763"/>
                  </a:moveTo>
                  <a:lnTo>
                    <a:pt x="863187" y="10763"/>
                  </a:lnTo>
                  <a:cubicBezTo>
                    <a:pt x="859959" y="10763"/>
                    <a:pt x="857806" y="8611"/>
                    <a:pt x="857806" y="5382"/>
                  </a:cubicBezTo>
                  <a:cubicBezTo>
                    <a:pt x="857806" y="2153"/>
                    <a:pt x="859959" y="0"/>
                    <a:pt x="863187" y="0"/>
                  </a:cubicBezTo>
                  <a:lnTo>
                    <a:pt x="884713" y="0"/>
                  </a:lnTo>
                  <a:cubicBezTo>
                    <a:pt x="887942" y="0"/>
                    <a:pt x="890095" y="2153"/>
                    <a:pt x="890095" y="5382"/>
                  </a:cubicBezTo>
                  <a:cubicBezTo>
                    <a:pt x="890095" y="7534"/>
                    <a:pt x="887942" y="10763"/>
                    <a:pt x="884713" y="10763"/>
                  </a:cubicBezTo>
                  <a:close/>
                  <a:moveTo>
                    <a:pt x="841662" y="10763"/>
                  </a:moveTo>
                  <a:lnTo>
                    <a:pt x="820136" y="10763"/>
                  </a:lnTo>
                  <a:cubicBezTo>
                    <a:pt x="816907" y="10763"/>
                    <a:pt x="814754" y="8611"/>
                    <a:pt x="814754" y="5382"/>
                  </a:cubicBezTo>
                  <a:cubicBezTo>
                    <a:pt x="814754" y="2153"/>
                    <a:pt x="816907" y="0"/>
                    <a:pt x="820136" y="0"/>
                  </a:cubicBezTo>
                  <a:lnTo>
                    <a:pt x="841662" y="0"/>
                  </a:lnTo>
                  <a:cubicBezTo>
                    <a:pt x="844890" y="0"/>
                    <a:pt x="847043" y="2153"/>
                    <a:pt x="847043" y="5382"/>
                  </a:cubicBezTo>
                  <a:cubicBezTo>
                    <a:pt x="847043" y="7534"/>
                    <a:pt x="844890" y="10763"/>
                    <a:pt x="841662" y="10763"/>
                  </a:cubicBezTo>
                  <a:close/>
                  <a:moveTo>
                    <a:pt x="798610" y="10763"/>
                  </a:moveTo>
                  <a:lnTo>
                    <a:pt x="777084" y="10763"/>
                  </a:lnTo>
                  <a:cubicBezTo>
                    <a:pt x="773855" y="10763"/>
                    <a:pt x="771703" y="8611"/>
                    <a:pt x="771703" y="5382"/>
                  </a:cubicBezTo>
                  <a:cubicBezTo>
                    <a:pt x="771703" y="2153"/>
                    <a:pt x="773855" y="0"/>
                    <a:pt x="777084" y="0"/>
                  </a:cubicBezTo>
                  <a:lnTo>
                    <a:pt x="798610" y="0"/>
                  </a:lnTo>
                  <a:cubicBezTo>
                    <a:pt x="801839" y="0"/>
                    <a:pt x="803991" y="2153"/>
                    <a:pt x="803991" y="5382"/>
                  </a:cubicBezTo>
                  <a:cubicBezTo>
                    <a:pt x="803991" y="7534"/>
                    <a:pt x="801839" y="10763"/>
                    <a:pt x="798610" y="10763"/>
                  </a:cubicBezTo>
                  <a:close/>
                  <a:moveTo>
                    <a:pt x="756634" y="10763"/>
                  </a:moveTo>
                  <a:lnTo>
                    <a:pt x="735109" y="10763"/>
                  </a:lnTo>
                  <a:cubicBezTo>
                    <a:pt x="731880" y="10763"/>
                    <a:pt x="729727" y="8611"/>
                    <a:pt x="729727" y="5382"/>
                  </a:cubicBezTo>
                  <a:cubicBezTo>
                    <a:pt x="729727" y="2153"/>
                    <a:pt x="731880" y="0"/>
                    <a:pt x="735109" y="0"/>
                  </a:cubicBezTo>
                  <a:lnTo>
                    <a:pt x="756634" y="0"/>
                  </a:lnTo>
                  <a:cubicBezTo>
                    <a:pt x="759863" y="0"/>
                    <a:pt x="762016" y="2153"/>
                    <a:pt x="762016" y="5382"/>
                  </a:cubicBezTo>
                  <a:cubicBezTo>
                    <a:pt x="762016" y="7534"/>
                    <a:pt x="758787" y="10763"/>
                    <a:pt x="756634" y="10763"/>
                  </a:cubicBezTo>
                  <a:close/>
                  <a:moveTo>
                    <a:pt x="713583" y="10763"/>
                  </a:moveTo>
                  <a:lnTo>
                    <a:pt x="692057" y="10763"/>
                  </a:lnTo>
                  <a:cubicBezTo>
                    <a:pt x="688828" y="10763"/>
                    <a:pt x="686675" y="8611"/>
                    <a:pt x="686675" y="5382"/>
                  </a:cubicBezTo>
                  <a:cubicBezTo>
                    <a:pt x="686675" y="2153"/>
                    <a:pt x="688828" y="0"/>
                    <a:pt x="692057" y="0"/>
                  </a:cubicBezTo>
                  <a:lnTo>
                    <a:pt x="713583" y="0"/>
                  </a:lnTo>
                  <a:cubicBezTo>
                    <a:pt x="716811" y="0"/>
                    <a:pt x="718964" y="2153"/>
                    <a:pt x="718964" y="5382"/>
                  </a:cubicBezTo>
                  <a:cubicBezTo>
                    <a:pt x="718964" y="7534"/>
                    <a:pt x="715735" y="10763"/>
                    <a:pt x="713583" y="10763"/>
                  </a:cubicBezTo>
                  <a:close/>
                  <a:moveTo>
                    <a:pt x="670531" y="10763"/>
                  </a:moveTo>
                  <a:lnTo>
                    <a:pt x="649005" y="10763"/>
                  </a:lnTo>
                  <a:cubicBezTo>
                    <a:pt x="645776" y="10763"/>
                    <a:pt x="643624" y="8611"/>
                    <a:pt x="643624" y="5382"/>
                  </a:cubicBezTo>
                  <a:cubicBezTo>
                    <a:pt x="643624" y="2153"/>
                    <a:pt x="645776" y="0"/>
                    <a:pt x="649005" y="0"/>
                  </a:cubicBezTo>
                  <a:lnTo>
                    <a:pt x="670531" y="0"/>
                  </a:lnTo>
                  <a:cubicBezTo>
                    <a:pt x="673760" y="0"/>
                    <a:pt x="675912" y="2153"/>
                    <a:pt x="675912" y="5382"/>
                  </a:cubicBezTo>
                  <a:cubicBezTo>
                    <a:pt x="675912" y="7534"/>
                    <a:pt x="673760" y="10763"/>
                    <a:pt x="670531" y="10763"/>
                  </a:cubicBezTo>
                  <a:close/>
                  <a:moveTo>
                    <a:pt x="627479" y="10763"/>
                  </a:moveTo>
                  <a:lnTo>
                    <a:pt x="605953" y="10763"/>
                  </a:lnTo>
                  <a:cubicBezTo>
                    <a:pt x="602724" y="10763"/>
                    <a:pt x="600572" y="8611"/>
                    <a:pt x="600572" y="5382"/>
                  </a:cubicBezTo>
                  <a:cubicBezTo>
                    <a:pt x="600572" y="2153"/>
                    <a:pt x="602724" y="0"/>
                    <a:pt x="605953" y="0"/>
                  </a:cubicBezTo>
                  <a:lnTo>
                    <a:pt x="627479" y="0"/>
                  </a:lnTo>
                  <a:cubicBezTo>
                    <a:pt x="630708" y="0"/>
                    <a:pt x="632861" y="2153"/>
                    <a:pt x="632861" y="5382"/>
                  </a:cubicBezTo>
                  <a:cubicBezTo>
                    <a:pt x="632861" y="7534"/>
                    <a:pt x="630708" y="10763"/>
                    <a:pt x="627479" y="10763"/>
                  </a:cubicBezTo>
                  <a:close/>
                  <a:moveTo>
                    <a:pt x="584427" y="10763"/>
                  </a:moveTo>
                  <a:lnTo>
                    <a:pt x="562901" y="10763"/>
                  </a:lnTo>
                  <a:cubicBezTo>
                    <a:pt x="559673" y="10763"/>
                    <a:pt x="557520" y="8611"/>
                    <a:pt x="557520" y="5382"/>
                  </a:cubicBezTo>
                  <a:cubicBezTo>
                    <a:pt x="557520" y="2153"/>
                    <a:pt x="559673" y="0"/>
                    <a:pt x="562901" y="0"/>
                  </a:cubicBezTo>
                  <a:lnTo>
                    <a:pt x="584427" y="0"/>
                  </a:lnTo>
                  <a:cubicBezTo>
                    <a:pt x="587656" y="0"/>
                    <a:pt x="589809" y="2153"/>
                    <a:pt x="589809" y="5382"/>
                  </a:cubicBezTo>
                  <a:cubicBezTo>
                    <a:pt x="589809" y="7534"/>
                    <a:pt x="587656" y="10763"/>
                    <a:pt x="584427" y="10763"/>
                  </a:cubicBezTo>
                  <a:close/>
                  <a:moveTo>
                    <a:pt x="541376" y="10763"/>
                  </a:moveTo>
                  <a:lnTo>
                    <a:pt x="519850" y="10763"/>
                  </a:lnTo>
                  <a:cubicBezTo>
                    <a:pt x="516621" y="10763"/>
                    <a:pt x="514468" y="8611"/>
                    <a:pt x="514468" y="5382"/>
                  </a:cubicBezTo>
                  <a:cubicBezTo>
                    <a:pt x="514468" y="2153"/>
                    <a:pt x="516621" y="0"/>
                    <a:pt x="519850" y="0"/>
                  </a:cubicBezTo>
                  <a:lnTo>
                    <a:pt x="541376" y="0"/>
                  </a:lnTo>
                  <a:cubicBezTo>
                    <a:pt x="544605" y="0"/>
                    <a:pt x="546757" y="2153"/>
                    <a:pt x="546757" y="5382"/>
                  </a:cubicBezTo>
                  <a:cubicBezTo>
                    <a:pt x="546757" y="7534"/>
                    <a:pt x="544605" y="10763"/>
                    <a:pt x="541376" y="10763"/>
                  </a:cubicBezTo>
                  <a:close/>
                  <a:moveTo>
                    <a:pt x="498324" y="10763"/>
                  </a:moveTo>
                  <a:lnTo>
                    <a:pt x="476798" y="10763"/>
                  </a:lnTo>
                  <a:cubicBezTo>
                    <a:pt x="473569" y="10763"/>
                    <a:pt x="471417" y="8611"/>
                    <a:pt x="471417" y="5382"/>
                  </a:cubicBezTo>
                  <a:cubicBezTo>
                    <a:pt x="471417" y="2153"/>
                    <a:pt x="473569" y="0"/>
                    <a:pt x="476798" y="0"/>
                  </a:cubicBezTo>
                  <a:lnTo>
                    <a:pt x="498324" y="0"/>
                  </a:lnTo>
                  <a:cubicBezTo>
                    <a:pt x="501553" y="0"/>
                    <a:pt x="503705" y="2153"/>
                    <a:pt x="503705" y="5382"/>
                  </a:cubicBezTo>
                  <a:cubicBezTo>
                    <a:pt x="503705" y="7534"/>
                    <a:pt x="501553" y="10763"/>
                    <a:pt x="498324" y="10763"/>
                  </a:cubicBezTo>
                  <a:close/>
                  <a:moveTo>
                    <a:pt x="455272" y="10763"/>
                  </a:moveTo>
                  <a:lnTo>
                    <a:pt x="433746" y="10763"/>
                  </a:lnTo>
                  <a:cubicBezTo>
                    <a:pt x="430517" y="10763"/>
                    <a:pt x="428365" y="8611"/>
                    <a:pt x="428365" y="5382"/>
                  </a:cubicBezTo>
                  <a:cubicBezTo>
                    <a:pt x="428365" y="2153"/>
                    <a:pt x="430517" y="0"/>
                    <a:pt x="433746" y="0"/>
                  </a:cubicBezTo>
                  <a:lnTo>
                    <a:pt x="455272" y="0"/>
                  </a:lnTo>
                  <a:cubicBezTo>
                    <a:pt x="458501" y="0"/>
                    <a:pt x="460654" y="2153"/>
                    <a:pt x="460654" y="5382"/>
                  </a:cubicBezTo>
                  <a:cubicBezTo>
                    <a:pt x="460654" y="7534"/>
                    <a:pt x="458501" y="10763"/>
                    <a:pt x="455272" y="10763"/>
                  </a:cubicBezTo>
                  <a:close/>
                  <a:moveTo>
                    <a:pt x="413297" y="10763"/>
                  </a:moveTo>
                  <a:lnTo>
                    <a:pt x="391771" y="10763"/>
                  </a:lnTo>
                  <a:cubicBezTo>
                    <a:pt x="388542" y="10763"/>
                    <a:pt x="386389" y="8611"/>
                    <a:pt x="386389" y="5382"/>
                  </a:cubicBezTo>
                  <a:cubicBezTo>
                    <a:pt x="386389" y="2153"/>
                    <a:pt x="388542" y="0"/>
                    <a:pt x="391771" y="0"/>
                  </a:cubicBezTo>
                  <a:lnTo>
                    <a:pt x="413297" y="0"/>
                  </a:lnTo>
                  <a:cubicBezTo>
                    <a:pt x="416525" y="0"/>
                    <a:pt x="418678" y="2153"/>
                    <a:pt x="418678" y="5382"/>
                  </a:cubicBezTo>
                  <a:cubicBezTo>
                    <a:pt x="418678" y="7534"/>
                    <a:pt x="415449" y="10763"/>
                    <a:pt x="413297" y="10763"/>
                  </a:cubicBezTo>
                  <a:close/>
                  <a:moveTo>
                    <a:pt x="370245" y="10763"/>
                  </a:moveTo>
                  <a:lnTo>
                    <a:pt x="348719" y="10763"/>
                  </a:lnTo>
                  <a:cubicBezTo>
                    <a:pt x="345490" y="10763"/>
                    <a:pt x="343337" y="8611"/>
                    <a:pt x="343337" y="5382"/>
                  </a:cubicBezTo>
                  <a:cubicBezTo>
                    <a:pt x="343337" y="2153"/>
                    <a:pt x="345490" y="0"/>
                    <a:pt x="348719" y="0"/>
                  </a:cubicBezTo>
                  <a:lnTo>
                    <a:pt x="370245" y="0"/>
                  </a:lnTo>
                  <a:cubicBezTo>
                    <a:pt x="373474" y="0"/>
                    <a:pt x="375627" y="2153"/>
                    <a:pt x="375627" y="5382"/>
                  </a:cubicBezTo>
                  <a:cubicBezTo>
                    <a:pt x="375627" y="7534"/>
                    <a:pt x="372397" y="10763"/>
                    <a:pt x="370245" y="10763"/>
                  </a:cubicBezTo>
                  <a:close/>
                  <a:moveTo>
                    <a:pt x="327193" y="10763"/>
                  </a:moveTo>
                  <a:lnTo>
                    <a:pt x="305667" y="10763"/>
                  </a:lnTo>
                  <a:cubicBezTo>
                    <a:pt x="302439" y="10763"/>
                    <a:pt x="300286" y="8611"/>
                    <a:pt x="300286" y="5382"/>
                  </a:cubicBezTo>
                  <a:cubicBezTo>
                    <a:pt x="300286" y="2153"/>
                    <a:pt x="302439" y="0"/>
                    <a:pt x="305667" y="0"/>
                  </a:cubicBezTo>
                  <a:lnTo>
                    <a:pt x="327193" y="0"/>
                  </a:lnTo>
                  <a:cubicBezTo>
                    <a:pt x="330422" y="0"/>
                    <a:pt x="332575" y="2153"/>
                    <a:pt x="332575" y="5382"/>
                  </a:cubicBezTo>
                  <a:cubicBezTo>
                    <a:pt x="332575" y="7534"/>
                    <a:pt x="330422" y="10763"/>
                    <a:pt x="327193" y="10763"/>
                  </a:cubicBezTo>
                  <a:close/>
                  <a:moveTo>
                    <a:pt x="284141" y="10763"/>
                  </a:moveTo>
                  <a:lnTo>
                    <a:pt x="262615" y="10763"/>
                  </a:lnTo>
                  <a:cubicBezTo>
                    <a:pt x="259387" y="10763"/>
                    <a:pt x="257234" y="8611"/>
                    <a:pt x="257234" y="5382"/>
                  </a:cubicBezTo>
                  <a:cubicBezTo>
                    <a:pt x="257234" y="2153"/>
                    <a:pt x="259387" y="0"/>
                    <a:pt x="262615" y="0"/>
                  </a:cubicBezTo>
                  <a:lnTo>
                    <a:pt x="284141" y="0"/>
                  </a:lnTo>
                  <a:cubicBezTo>
                    <a:pt x="287371" y="0"/>
                    <a:pt x="289523" y="2153"/>
                    <a:pt x="289523" y="5382"/>
                  </a:cubicBezTo>
                  <a:cubicBezTo>
                    <a:pt x="289523" y="7534"/>
                    <a:pt x="287371" y="10763"/>
                    <a:pt x="284141" y="10763"/>
                  </a:cubicBezTo>
                  <a:close/>
                  <a:moveTo>
                    <a:pt x="241090" y="10763"/>
                  </a:moveTo>
                  <a:lnTo>
                    <a:pt x="219564" y="10763"/>
                  </a:lnTo>
                  <a:cubicBezTo>
                    <a:pt x="216335" y="10763"/>
                    <a:pt x="214183" y="8611"/>
                    <a:pt x="214183" y="5382"/>
                  </a:cubicBezTo>
                  <a:cubicBezTo>
                    <a:pt x="214183" y="2153"/>
                    <a:pt x="216335" y="0"/>
                    <a:pt x="219564" y="0"/>
                  </a:cubicBezTo>
                  <a:lnTo>
                    <a:pt x="241090" y="0"/>
                  </a:lnTo>
                  <a:cubicBezTo>
                    <a:pt x="244319" y="0"/>
                    <a:pt x="246471" y="2153"/>
                    <a:pt x="246471" y="5382"/>
                  </a:cubicBezTo>
                  <a:cubicBezTo>
                    <a:pt x="246471" y="7534"/>
                    <a:pt x="244319" y="10763"/>
                    <a:pt x="241090" y="10763"/>
                  </a:cubicBezTo>
                  <a:close/>
                  <a:moveTo>
                    <a:pt x="198038" y="10763"/>
                  </a:moveTo>
                  <a:lnTo>
                    <a:pt x="176512" y="10763"/>
                  </a:lnTo>
                  <a:cubicBezTo>
                    <a:pt x="173283" y="10763"/>
                    <a:pt x="171131" y="8611"/>
                    <a:pt x="171131" y="5382"/>
                  </a:cubicBezTo>
                  <a:cubicBezTo>
                    <a:pt x="171131" y="2153"/>
                    <a:pt x="173283" y="0"/>
                    <a:pt x="176512" y="0"/>
                  </a:cubicBezTo>
                  <a:lnTo>
                    <a:pt x="198038" y="0"/>
                  </a:lnTo>
                  <a:cubicBezTo>
                    <a:pt x="201267" y="0"/>
                    <a:pt x="203419" y="2153"/>
                    <a:pt x="203419" y="5382"/>
                  </a:cubicBezTo>
                  <a:cubicBezTo>
                    <a:pt x="203419" y="7534"/>
                    <a:pt x="201267" y="10763"/>
                    <a:pt x="198038" y="10763"/>
                  </a:cubicBezTo>
                  <a:close/>
                  <a:moveTo>
                    <a:pt x="154986" y="10763"/>
                  </a:moveTo>
                  <a:lnTo>
                    <a:pt x="133461" y="10763"/>
                  </a:lnTo>
                  <a:cubicBezTo>
                    <a:pt x="130231" y="10763"/>
                    <a:pt x="128079" y="8611"/>
                    <a:pt x="128079" y="5382"/>
                  </a:cubicBezTo>
                  <a:cubicBezTo>
                    <a:pt x="128079" y="2153"/>
                    <a:pt x="130231" y="0"/>
                    <a:pt x="133461" y="0"/>
                  </a:cubicBezTo>
                  <a:lnTo>
                    <a:pt x="154986" y="0"/>
                  </a:lnTo>
                  <a:cubicBezTo>
                    <a:pt x="158215" y="0"/>
                    <a:pt x="160368" y="2153"/>
                    <a:pt x="160368" y="5382"/>
                  </a:cubicBezTo>
                  <a:cubicBezTo>
                    <a:pt x="160368" y="7534"/>
                    <a:pt x="158215" y="10763"/>
                    <a:pt x="154986" y="10763"/>
                  </a:cubicBezTo>
                  <a:close/>
                  <a:moveTo>
                    <a:pt x="113011" y="10763"/>
                  </a:moveTo>
                  <a:lnTo>
                    <a:pt x="91485" y="10763"/>
                  </a:lnTo>
                  <a:cubicBezTo>
                    <a:pt x="88256" y="10763"/>
                    <a:pt x="86103" y="8611"/>
                    <a:pt x="86103" y="5382"/>
                  </a:cubicBezTo>
                  <a:cubicBezTo>
                    <a:pt x="86103" y="2153"/>
                    <a:pt x="88256" y="0"/>
                    <a:pt x="91485" y="0"/>
                  </a:cubicBezTo>
                  <a:lnTo>
                    <a:pt x="113011" y="0"/>
                  </a:lnTo>
                  <a:cubicBezTo>
                    <a:pt x="116240" y="0"/>
                    <a:pt x="118392" y="2153"/>
                    <a:pt x="118392" y="5382"/>
                  </a:cubicBezTo>
                  <a:cubicBezTo>
                    <a:pt x="118392" y="7534"/>
                    <a:pt x="115163" y="10763"/>
                    <a:pt x="113011" y="10763"/>
                  </a:cubicBezTo>
                  <a:close/>
                  <a:moveTo>
                    <a:pt x="69959" y="10763"/>
                  </a:moveTo>
                  <a:lnTo>
                    <a:pt x="48433" y="10763"/>
                  </a:lnTo>
                  <a:cubicBezTo>
                    <a:pt x="45205" y="10763"/>
                    <a:pt x="43052" y="8611"/>
                    <a:pt x="43052" y="5382"/>
                  </a:cubicBezTo>
                  <a:cubicBezTo>
                    <a:pt x="43052" y="2153"/>
                    <a:pt x="45205" y="0"/>
                    <a:pt x="48433" y="0"/>
                  </a:cubicBezTo>
                  <a:lnTo>
                    <a:pt x="69959" y="0"/>
                  </a:lnTo>
                  <a:cubicBezTo>
                    <a:pt x="73188" y="0"/>
                    <a:pt x="75341" y="2153"/>
                    <a:pt x="75341" y="5382"/>
                  </a:cubicBezTo>
                  <a:cubicBezTo>
                    <a:pt x="75341" y="7534"/>
                    <a:pt x="72112" y="10763"/>
                    <a:pt x="69959" y="10763"/>
                  </a:cubicBezTo>
                  <a:close/>
                  <a:moveTo>
                    <a:pt x="26907" y="10763"/>
                  </a:moveTo>
                  <a:lnTo>
                    <a:pt x="5381" y="10763"/>
                  </a:lnTo>
                  <a:cubicBezTo>
                    <a:pt x="2153" y="10763"/>
                    <a:pt x="0" y="8611"/>
                    <a:pt x="0" y="5382"/>
                  </a:cubicBezTo>
                  <a:cubicBezTo>
                    <a:pt x="0" y="2153"/>
                    <a:pt x="2153" y="0"/>
                    <a:pt x="5381" y="0"/>
                  </a:cubicBezTo>
                  <a:lnTo>
                    <a:pt x="26907" y="0"/>
                  </a:lnTo>
                  <a:cubicBezTo>
                    <a:pt x="30136" y="0"/>
                    <a:pt x="32289" y="2153"/>
                    <a:pt x="32289" y="5382"/>
                  </a:cubicBezTo>
                  <a:cubicBezTo>
                    <a:pt x="32289" y="7534"/>
                    <a:pt x="30136" y="10763"/>
                    <a:pt x="26907" y="10763"/>
                  </a:cubicBezTo>
                  <a:close/>
                </a:path>
              </a:pathLst>
            </a:custGeom>
            <a:solidFill>
              <a:srgbClr val="FFFFFF"/>
            </a:solidFill>
            <a:ln w="107616"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53B89110-585D-4BCF-8193-3671CED0CC48}"/>
                </a:ext>
              </a:extLst>
            </p:cNvPr>
            <p:cNvSpPr/>
            <p:nvPr/>
          </p:nvSpPr>
          <p:spPr>
            <a:xfrm>
              <a:off x="7737347" y="3718522"/>
              <a:ext cx="21525" cy="10763"/>
            </a:xfrm>
            <a:custGeom>
              <a:avLst/>
              <a:gdLst>
                <a:gd name="connsiteX0" fmla="*/ 16145 w 21525"/>
                <a:gd name="connsiteY0" fmla="*/ 10763 h 10763"/>
                <a:gd name="connsiteX1" fmla="*/ 5382 w 21525"/>
                <a:gd name="connsiteY1" fmla="*/ 10763 h 10763"/>
                <a:gd name="connsiteX2" fmla="*/ 0 w 21525"/>
                <a:gd name="connsiteY2" fmla="*/ 5382 h 10763"/>
                <a:gd name="connsiteX3" fmla="*/ 5382 w 21525"/>
                <a:gd name="connsiteY3" fmla="*/ 0 h 10763"/>
                <a:gd name="connsiteX4" fmla="*/ 16145 w 21525"/>
                <a:gd name="connsiteY4" fmla="*/ 0 h 10763"/>
                <a:gd name="connsiteX5" fmla="*/ 21526 w 21525"/>
                <a:gd name="connsiteY5" fmla="*/ 5382 h 10763"/>
                <a:gd name="connsiteX6" fmla="*/ 16145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5" y="10763"/>
                  </a:moveTo>
                  <a:lnTo>
                    <a:pt x="5382" y="10763"/>
                  </a:lnTo>
                  <a:cubicBezTo>
                    <a:pt x="2152" y="10763"/>
                    <a:pt x="0" y="8611"/>
                    <a:pt x="0" y="5382"/>
                  </a:cubicBezTo>
                  <a:cubicBezTo>
                    <a:pt x="0" y="2153"/>
                    <a:pt x="2152" y="0"/>
                    <a:pt x="5382" y="0"/>
                  </a:cubicBezTo>
                  <a:lnTo>
                    <a:pt x="16145" y="0"/>
                  </a:lnTo>
                  <a:cubicBezTo>
                    <a:pt x="19373" y="0"/>
                    <a:pt x="21526" y="2153"/>
                    <a:pt x="21526" y="5382"/>
                  </a:cubicBezTo>
                  <a:cubicBezTo>
                    <a:pt x="21526" y="7534"/>
                    <a:pt x="18297" y="10763"/>
                    <a:pt x="16145" y="10763"/>
                  </a:cubicBezTo>
                  <a:close/>
                </a:path>
              </a:pathLst>
            </a:custGeom>
            <a:solidFill>
              <a:srgbClr val="FFFFFF"/>
            </a:solidFill>
            <a:ln w="107616"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78CDEEA9-033C-49D9-BB31-772E0BFCFBB9}"/>
              </a:ext>
            </a:extLst>
          </p:cNvPr>
          <p:cNvSpPr txBox="1"/>
          <p:nvPr userDrawn="1"/>
        </p:nvSpPr>
        <p:spPr>
          <a:xfrm>
            <a:off x="4324417" y="1035347"/>
            <a:ext cx="2992676" cy="4847481"/>
          </a:xfrm>
          <a:prstGeom prst="rect">
            <a:avLst/>
          </a:prstGeom>
          <a:noFill/>
        </p:spPr>
        <p:txBody>
          <a:bodyPr wrap="square" rtlCol="0">
            <a:spAutoFit/>
          </a:bodyPr>
          <a:lstStyle/>
          <a:p>
            <a:r>
              <a:rPr lang="en-US" sz="2600" b="1" dirty="0">
                <a:solidFill>
                  <a:schemeClr val="bg1"/>
                </a:solidFill>
              </a:rPr>
              <a:t>Snapper Creek</a:t>
            </a:r>
          </a:p>
          <a:p>
            <a:r>
              <a:rPr lang="en-US" sz="2600" dirty="0">
                <a:solidFill>
                  <a:schemeClr val="bg1"/>
                </a:solidFill>
              </a:rPr>
              <a:t>Milepost 19</a:t>
            </a:r>
          </a:p>
          <a:p>
            <a:pPr>
              <a:spcBef>
                <a:spcPts val="3000"/>
              </a:spcBef>
            </a:pPr>
            <a:r>
              <a:rPr lang="en-US" sz="2600" b="1" dirty="0">
                <a:solidFill>
                  <a:schemeClr val="bg1"/>
                </a:solidFill>
              </a:rPr>
              <a:t>Pompano Beach</a:t>
            </a:r>
          </a:p>
          <a:p>
            <a:r>
              <a:rPr lang="en-US" sz="2600" dirty="0">
                <a:solidFill>
                  <a:schemeClr val="bg1"/>
                </a:solidFill>
              </a:rPr>
              <a:t>Milepost 55</a:t>
            </a:r>
          </a:p>
          <a:p>
            <a:pPr>
              <a:spcBef>
                <a:spcPts val="3000"/>
              </a:spcBef>
            </a:pPr>
            <a:r>
              <a:rPr lang="en-US" sz="2600" b="1" dirty="0">
                <a:solidFill>
                  <a:schemeClr val="bg1"/>
                </a:solidFill>
              </a:rPr>
              <a:t>West Palm Beach</a:t>
            </a:r>
          </a:p>
          <a:p>
            <a:r>
              <a:rPr lang="en-US" sz="2600" dirty="0">
                <a:solidFill>
                  <a:schemeClr val="bg1"/>
                </a:solidFill>
              </a:rPr>
              <a:t>Milepost 94</a:t>
            </a:r>
          </a:p>
          <a:p>
            <a:pPr>
              <a:spcBef>
                <a:spcPts val="3000"/>
              </a:spcBef>
            </a:pPr>
            <a:r>
              <a:rPr lang="en-US" sz="2600" b="1" dirty="0">
                <a:solidFill>
                  <a:schemeClr val="bg1"/>
                </a:solidFill>
              </a:rPr>
              <a:t>Port St. Lucie/</a:t>
            </a:r>
            <a:br>
              <a:rPr lang="en-US" sz="2600" b="1" dirty="0">
                <a:solidFill>
                  <a:schemeClr val="bg1"/>
                </a:solidFill>
              </a:rPr>
            </a:br>
            <a:r>
              <a:rPr lang="en-US" sz="2600" b="1" dirty="0">
                <a:solidFill>
                  <a:schemeClr val="bg1"/>
                </a:solidFill>
              </a:rPr>
              <a:t>Fort Pierce</a:t>
            </a:r>
          </a:p>
          <a:p>
            <a:r>
              <a:rPr lang="en-US" sz="2600" dirty="0">
                <a:solidFill>
                  <a:schemeClr val="bg1"/>
                </a:solidFill>
              </a:rPr>
              <a:t>Milepost 144</a:t>
            </a:r>
          </a:p>
        </p:txBody>
      </p:sp>
      <p:sp>
        <p:nvSpPr>
          <p:cNvPr id="34" name="TextBox 33">
            <a:extLst>
              <a:ext uri="{FF2B5EF4-FFF2-40B4-BE49-F238E27FC236}">
                <a16:creationId xmlns:a16="http://schemas.microsoft.com/office/drawing/2014/main" id="{F5D20985-8F4C-45A0-AA45-618927F74591}"/>
              </a:ext>
            </a:extLst>
          </p:cNvPr>
          <p:cNvSpPr txBox="1"/>
          <p:nvPr userDrawn="1"/>
        </p:nvSpPr>
        <p:spPr>
          <a:xfrm>
            <a:off x="7866426" y="1035347"/>
            <a:ext cx="2674514" cy="4847481"/>
          </a:xfrm>
          <a:prstGeom prst="rect">
            <a:avLst/>
          </a:prstGeom>
          <a:noFill/>
        </p:spPr>
        <p:txBody>
          <a:bodyPr wrap="square" rtlCol="0">
            <a:spAutoFit/>
          </a:bodyPr>
          <a:lstStyle/>
          <a:p>
            <a:r>
              <a:rPr lang="en-US" sz="2600" b="1" dirty="0">
                <a:solidFill>
                  <a:schemeClr val="bg1"/>
                </a:solidFill>
              </a:rPr>
              <a:t>Fort Drum</a:t>
            </a:r>
          </a:p>
          <a:p>
            <a:r>
              <a:rPr lang="en-US" sz="2600" dirty="0">
                <a:solidFill>
                  <a:schemeClr val="bg1"/>
                </a:solidFill>
              </a:rPr>
              <a:t>Milepost 184</a:t>
            </a:r>
          </a:p>
          <a:p>
            <a:pPr>
              <a:spcBef>
                <a:spcPts val="3000"/>
              </a:spcBef>
            </a:pPr>
            <a:r>
              <a:rPr lang="en-US" sz="2600" b="1" dirty="0">
                <a:solidFill>
                  <a:schemeClr val="bg1"/>
                </a:solidFill>
              </a:rPr>
              <a:t>Canoe Creek</a:t>
            </a:r>
          </a:p>
          <a:p>
            <a:r>
              <a:rPr lang="en-US" sz="2600" dirty="0">
                <a:solidFill>
                  <a:schemeClr val="bg1"/>
                </a:solidFill>
              </a:rPr>
              <a:t>Milepost 229</a:t>
            </a:r>
          </a:p>
          <a:p>
            <a:pPr>
              <a:spcBef>
                <a:spcPts val="3000"/>
              </a:spcBef>
            </a:pPr>
            <a:r>
              <a:rPr lang="en-US" sz="2600" b="1" dirty="0">
                <a:solidFill>
                  <a:schemeClr val="bg1"/>
                </a:solidFill>
              </a:rPr>
              <a:t>Turkey Lake</a:t>
            </a:r>
          </a:p>
          <a:p>
            <a:r>
              <a:rPr lang="en-US" sz="2600" dirty="0">
                <a:solidFill>
                  <a:schemeClr val="bg1"/>
                </a:solidFill>
              </a:rPr>
              <a:t>Milepost 263</a:t>
            </a:r>
          </a:p>
          <a:p>
            <a:pPr>
              <a:spcBef>
                <a:spcPts val="3000"/>
              </a:spcBef>
            </a:pPr>
            <a:r>
              <a:rPr lang="en-US" sz="2600" b="1" dirty="0">
                <a:solidFill>
                  <a:schemeClr val="bg1"/>
                </a:solidFill>
              </a:rPr>
              <a:t>Okahumpka </a:t>
            </a:r>
            <a:r>
              <a:rPr lang="en-US" sz="2600" dirty="0">
                <a:solidFill>
                  <a:schemeClr val="bg1"/>
                </a:solidFill>
              </a:rPr>
              <a:t>Milepost 299</a:t>
            </a:r>
          </a:p>
          <a:p>
            <a:endParaRPr lang="en-US" sz="2600" dirty="0">
              <a:solidFill>
                <a:schemeClr val="bg1"/>
              </a:solidFill>
            </a:endParaRPr>
          </a:p>
        </p:txBody>
      </p:sp>
      <p:pic>
        <p:nvPicPr>
          <p:cNvPr id="31" name="Picture 30">
            <a:extLst>
              <a:ext uri="{FF2B5EF4-FFF2-40B4-BE49-F238E27FC236}">
                <a16:creationId xmlns:a16="http://schemas.microsoft.com/office/drawing/2014/main" id="{16F7C218-8721-4ABC-A832-79937B692F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Tree>
    <p:extLst>
      <p:ext uri="{BB962C8B-B14F-4D97-AF65-F5344CB8AC3E}">
        <p14:creationId xmlns:p14="http://schemas.microsoft.com/office/powerpoint/2010/main" val="3073928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0" name="Picture 2">
            <a:extLst>
              <a:ext uri="{FF2B5EF4-FFF2-40B4-BE49-F238E27FC236}">
                <a16:creationId xmlns:a16="http://schemas.microsoft.com/office/drawing/2014/main" id="{C83EF9E4-691E-43BC-8FCB-B6CFF44D9E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a:xfrm>
            <a:off x="4893316" y="0"/>
            <a:ext cx="7297444" cy="6858000"/>
          </a:xfrm>
          <a:prstGeom prst="rect">
            <a:avLst/>
          </a:prstGeom>
        </p:spPr>
      </p:pic>
      <p:sp>
        <p:nvSpPr>
          <p:cNvPr id="42" name="Freeform: Shape 41">
            <a:extLst>
              <a:ext uri="{FF2B5EF4-FFF2-40B4-BE49-F238E27FC236}">
                <a16:creationId xmlns:a16="http://schemas.microsoft.com/office/drawing/2014/main" id="{D7F1CE3A-1DD1-4B13-8D21-5D4D70D6E582}"/>
              </a:ext>
            </a:extLst>
          </p:cNvPr>
          <p:cNvSpPr/>
          <p:nvPr userDrawn="1"/>
        </p:nvSpPr>
        <p:spPr>
          <a:xfrm>
            <a:off x="4873708" y="1"/>
            <a:ext cx="7328916" cy="6866308"/>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65000"/>
            </a:schemeClr>
          </a:solidFill>
          <a:ln w="107616"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2FDEC093-D940-4F7E-B7A5-7D78802DC016}"/>
              </a:ext>
            </a:extLst>
          </p:cNvPr>
          <p:cNvSpPr/>
          <p:nvPr userDrawn="1"/>
        </p:nvSpPr>
        <p:spPr>
          <a:xfrm>
            <a:off x="9982201" y="4648200"/>
            <a:ext cx="1524000" cy="1524000"/>
          </a:xfrm>
          <a:custGeom>
            <a:avLst/>
            <a:gdLst>
              <a:gd name="connsiteX0" fmla="*/ 1076294 w 1076293"/>
              <a:gd name="connsiteY0" fmla="*/ 1076294 h 1076293"/>
              <a:gd name="connsiteX1" fmla="*/ 0 w 1076293"/>
              <a:gd name="connsiteY1" fmla="*/ 1076294 h 1076293"/>
              <a:gd name="connsiteX2" fmla="*/ 1076294 w 1076293"/>
              <a:gd name="connsiteY2" fmla="*/ 0 h 1076293"/>
            </a:gdLst>
            <a:ahLst/>
            <a:cxnLst>
              <a:cxn ang="0">
                <a:pos x="connsiteX0" y="connsiteY0"/>
              </a:cxn>
              <a:cxn ang="0">
                <a:pos x="connsiteX1" y="connsiteY1"/>
              </a:cxn>
              <a:cxn ang="0">
                <a:pos x="connsiteX2" y="connsiteY2"/>
              </a:cxn>
            </a:cxnLst>
            <a:rect l="l" t="t" r="r" b="b"/>
            <a:pathLst>
              <a:path w="1076293" h="1076293">
                <a:moveTo>
                  <a:pt x="1076294" y="1076294"/>
                </a:moveTo>
                <a:lnTo>
                  <a:pt x="0" y="1076294"/>
                </a:lnTo>
                <a:lnTo>
                  <a:pt x="1076294" y="0"/>
                </a:lnTo>
                <a:close/>
              </a:path>
            </a:pathLst>
          </a:custGeom>
          <a:solidFill>
            <a:schemeClr val="accent1"/>
          </a:solidFill>
          <a:ln w="107616"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7DB5710-59A1-45FF-96D1-CD5C17FC2A6E}"/>
              </a:ext>
            </a:extLst>
          </p:cNvPr>
          <p:cNvSpPr/>
          <p:nvPr userDrawn="1"/>
        </p:nvSpPr>
        <p:spPr>
          <a:xfrm>
            <a:off x="4038600" y="685800"/>
            <a:ext cx="1524000" cy="1524000"/>
          </a:xfrm>
          <a:custGeom>
            <a:avLst/>
            <a:gdLst>
              <a:gd name="connsiteX0" fmla="*/ 0 w 1076293"/>
              <a:gd name="connsiteY0" fmla="*/ 0 h 1076293"/>
              <a:gd name="connsiteX1" fmla="*/ 1076294 w 1076293"/>
              <a:gd name="connsiteY1" fmla="*/ 0 h 1076293"/>
              <a:gd name="connsiteX2" fmla="*/ 0 w 1076293"/>
              <a:gd name="connsiteY2" fmla="*/ 1076294 h 1076293"/>
            </a:gdLst>
            <a:ahLst/>
            <a:cxnLst>
              <a:cxn ang="0">
                <a:pos x="connsiteX0" y="connsiteY0"/>
              </a:cxn>
              <a:cxn ang="0">
                <a:pos x="connsiteX1" y="connsiteY1"/>
              </a:cxn>
              <a:cxn ang="0">
                <a:pos x="connsiteX2" y="connsiteY2"/>
              </a:cxn>
            </a:cxnLst>
            <a:rect l="l" t="t" r="r" b="b"/>
            <a:pathLst>
              <a:path w="1076293" h="1076293">
                <a:moveTo>
                  <a:pt x="0" y="0"/>
                </a:moveTo>
                <a:lnTo>
                  <a:pt x="1076294" y="0"/>
                </a:lnTo>
                <a:lnTo>
                  <a:pt x="0" y="1076294"/>
                </a:lnTo>
                <a:close/>
              </a:path>
            </a:pathLst>
          </a:custGeom>
          <a:solidFill>
            <a:schemeClr val="accent1"/>
          </a:solidFill>
          <a:ln w="107616"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287C0F4-05F2-4AED-AD45-CAEB32093002}"/>
              </a:ext>
            </a:extLst>
          </p:cNvPr>
          <p:cNvSpPr/>
          <p:nvPr userDrawn="1"/>
        </p:nvSpPr>
        <p:spPr>
          <a:xfrm>
            <a:off x="4114800" y="761999"/>
            <a:ext cx="7315200" cy="5334000"/>
          </a:xfrm>
          <a:custGeom>
            <a:avLst/>
            <a:gdLst>
              <a:gd name="connsiteX0" fmla="*/ 0 w 5166208"/>
              <a:gd name="connsiteY0" fmla="*/ 0 h 3767027"/>
              <a:gd name="connsiteX1" fmla="*/ 5166209 w 5166208"/>
              <a:gd name="connsiteY1" fmla="*/ 0 h 3767027"/>
              <a:gd name="connsiteX2" fmla="*/ 5166209 w 5166208"/>
              <a:gd name="connsiteY2" fmla="*/ 3767027 h 3767027"/>
              <a:gd name="connsiteX3" fmla="*/ 0 w 5166208"/>
              <a:gd name="connsiteY3" fmla="*/ 3767027 h 3767027"/>
            </a:gdLst>
            <a:ahLst/>
            <a:cxnLst>
              <a:cxn ang="0">
                <a:pos x="connsiteX0" y="connsiteY0"/>
              </a:cxn>
              <a:cxn ang="0">
                <a:pos x="connsiteX1" y="connsiteY1"/>
              </a:cxn>
              <a:cxn ang="0">
                <a:pos x="connsiteX2" y="connsiteY2"/>
              </a:cxn>
              <a:cxn ang="0">
                <a:pos x="connsiteX3" y="connsiteY3"/>
              </a:cxn>
            </a:cxnLst>
            <a:rect l="l" t="t" r="r" b="b"/>
            <a:pathLst>
              <a:path w="5166208" h="3767027">
                <a:moveTo>
                  <a:pt x="0" y="0"/>
                </a:moveTo>
                <a:lnTo>
                  <a:pt x="5166209" y="0"/>
                </a:lnTo>
                <a:lnTo>
                  <a:pt x="5166209" y="3767027"/>
                </a:lnTo>
                <a:lnTo>
                  <a:pt x="0" y="3767027"/>
                </a:lnTo>
                <a:close/>
              </a:path>
            </a:pathLst>
          </a:custGeom>
          <a:solidFill>
            <a:schemeClr val="accent4"/>
          </a:solidFill>
          <a:ln w="107616" cap="flat">
            <a:noFill/>
            <a:prstDash val="solid"/>
            <a:miter/>
          </a:ln>
        </p:spPr>
        <p:txBody>
          <a:bodyPr rtlCol="0" anchor="ctr"/>
          <a:lstStyle/>
          <a:p>
            <a:endParaRPr lang="en-US" dirty="0"/>
          </a:p>
        </p:txBody>
      </p:sp>
      <p:grpSp>
        <p:nvGrpSpPr>
          <p:cNvPr id="46" name="Graphic 1">
            <a:extLst>
              <a:ext uri="{FF2B5EF4-FFF2-40B4-BE49-F238E27FC236}">
                <a16:creationId xmlns:a16="http://schemas.microsoft.com/office/drawing/2014/main" id="{5F1B1464-94DE-40F0-81FE-935A6F54DFEB}"/>
              </a:ext>
            </a:extLst>
          </p:cNvPr>
          <p:cNvGrpSpPr/>
          <p:nvPr userDrawn="1"/>
        </p:nvGrpSpPr>
        <p:grpSpPr>
          <a:xfrm>
            <a:off x="4527803" y="3421379"/>
            <a:ext cx="2871215" cy="15240"/>
            <a:chOff x="3158794" y="3718522"/>
            <a:chExt cx="2027736" cy="10763"/>
          </a:xfrm>
          <a:solidFill>
            <a:srgbClr val="FFFFFF"/>
          </a:solidFill>
        </p:grpSpPr>
        <p:sp>
          <p:nvSpPr>
            <p:cNvPr id="47" name="Freeform: Shape 46">
              <a:extLst>
                <a:ext uri="{FF2B5EF4-FFF2-40B4-BE49-F238E27FC236}">
                  <a16:creationId xmlns:a16="http://schemas.microsoft.com/office/drawing/2014/main" id="{F19CBA30-5552-4A5E-A4DB-A69811249C64}"/>
                </a:ext>
              </a:extLst>
            </p:cNvPr>
            <p:cNvSpPr/>
            <p:nvPr/>
          </p:nvSpPr>
          <p:spPr>
            <a:xfrm>
              <a:off x="3158794" y="3718522"/>
              <a:ext cx="21525" cy="10763"/>
            </a:xfrm>
            <a:custGeom>
              <a:avLst/>
              <a:gdLst>
                <a:gd name="connsiteX0" fmla="*/ 16145 w 21525"/>
                <a:gd name="connsiteY0" fmla="*/ 10763 h 10763"/>
                <a:gd name="connsiteX1" fmla="*/ 5382 w 21525"/>
                <a:gd name="connsiteY1" fmla="*/ 10763 h 10763"/>
                <a:gd name="connsiteX2" fmla="*/ 0 w 21525"/>
                <a:gd name="connsiteY2" fmla="*/ 5382 h 10763"/>
                <a:gd name="connsiteX3" fmla="*/ 5382 w 21525"/>
                <a:gd name="connsiteY3" fmla="*/ 0 h 10763"/>
                <a:gd name="connsiteX4" fmla="*/ 16145 w 21525"/>
                <a:gd name="connsiteY4" fmla="*/ 0 h 10763"/>
                <a:gd name="connsiteX5" fmla="*/ 21526 w 21525"/>
                <a:gd name="connsiteY5" fmla="*/ 5382 h 10763"/>
                <a:gd name="connsiteX6" fmla="*/ 16145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5" y="10763"/>
                  </a:moveTo>
                  <a:lnTo>
                    <a:pt x="5382" y="10763"/>
                  </a:lnTo>
                  <a:cubicBezTo>
                    <a:pt x="2153" y="10763"/>
                    <a:pt x="0" y="8611"/>
                    <a:pt x="0" y="5382"/>
                  </a:cubicBezTo>
                  <a:cubicBezTo>
                    <a:pt x="0" y="2153"/>
                    <a:pt x="2153" y="0"/>
                    <a:pt x="5382" y="0"/>
                  </a:cubicBezTo>
                  <a:lnTo>
                    <a:pt x="16145" y="0"/>
                  </a:lnTo>
                  <a:cubicBezTo>
                    <a:pt x="19373" y="0"/>
                    <a:pt x="21526" y="2153"/>
                    <a:pt x="21526" y="5382"/>
                  </a:cubicBezTo>
                  <a:cubicBezTo>
                    <a:pt x="21526" y="7534"/>
                    <a:pt x="19373" y="10763"/>
                    <a:pt x="16145" y="10763"/>
                  </a:cubicBezTo>
                  <a:close/>
                </a:path>
              </a:pathLst>
            </a:custGeom>
            <a:solidFill>
              <a:srgbClr val="FFFFFF"/>
            </a:solidFill>
            <a:ln w="107616"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17A6593B-6502-4618-AABA-0D942B05AF08}"/>
                </a:ext>
              </a:extLst>
            </p:cNvPr>
            <p:cNvSpPr/>
            <p:nvPr/>
          </p:nvSpPr>
          <p:spPr>
            <a:xfrm>
              <a:off x="3191083" y="3718522"/>
              <a:ext cx="1963159" cy="10763"/>
            </a:xfrm>
            <a:custGeom>
              <a:avLst/>
              <a:gdLst>
                <a:gd name="connsiteX0" fmla="*/ 1957778 w 1963159"/>
                <a:gd name="connsiteY0" fmla="*/ 10763 h 10763"/>
                <a:gd name="connsiteX1" fmla="*/ 1936252 w 1963159"/>
                <a:gd name="connsiteY1" fmla="*/ 10763 h 10763"/>
                <a:gd name="connsiteX2" fmla="*/ 1930871 w 1963159"/>
                <a:gd name="connsiteY2" fmla="*/ 5382 h 10763"/>
                <a:gd name="connsiteX3" fmla="*/ 1936252 w 1963159"/>
                <a:gd name="connsiteY3" fmla="*/ 0 h 10763"/>
                <a:gd name="connsiteX4" fmla="*/ 1957778 w 1963159"/>
                <a:gd name="connsiteY4" fmla="*/ 0 h 10763"/>
                <a:gd name="connsiteX5" fmla="*/ 1963159 w 1963159"/>
                <a:gd name="connsiteY5" fmla="*/ 5382 h 10763"/>
                <a:gd name="connsiteX6" fmla="*/ 1957778 w 1963159"/>
                <a:gd name="connsiteY6" fmla="*/ 10763 h 10763"/>
                <a:gd name="connsiteX7" fmla="*/ 1914726 w 1963159"/>
                <a:gd name="connsiteY7" fmla="*/ 10763 h 10763"/>
                <a:gd name="connsiteX8" fmla="*/ 1893200 w 1963159"/>
                <a:gd name="connsiteY8" fmla="*/ 10763 h 10763"/>
                <a:gd name="connsiteX9" fmla="*/ 1887819 w 1963159"/>
                <a:gd name="connsiteY9" fmla="*/ 5382 h 10763"/>
                <a:gd name="connsiteX10" fmla="*/ 1893200 w 1963159"/>
                <a:gd name="connsiteY10" fmla="*/ 0 h 10763"/>
                <a:gd name="connsiteX11" fmla="*/ 1914726 w 1963159"/>
                <a:gd name="connsiteY11" fmla="*/ 0 h 10763"/>
                <a:gd name="connsiteX12" fmla="*/ 1920107 w 1963159"/>
                <a:gd name="connsiteY12" fmla="*/ 5382 h 10763"/>
                <a:gd name="connsiteX13" fmla="*/ 1914726 w 1963159"/>
                <a:gd name="connsiteY13" fmla="*/ 10763 h 10763"/>
                <a:gd name="connsiteX14" fmla="*/ 1871675 w 1963159"/>
                <a:gd name="connsiteY14" fmla="*/ 10763 h 10763"/>
                <a:gd name="connsiteX15" fmla="*/ 1850149 w 1963159"/>
                <a:gd name="connsiteY15" fmla="*/ 10763 h 10763"/>
                <a:gd name="connsiteX16" fmla="*/ 1844767 w 1963159"/>
                <a:gd name="connsiteY16" fmla="*/ 5382 h 10763"/>
                <a:gd name="connsiteX17" fmla="*/ 1850149 w 1963159"/>
                <a:gd name="connsiteY17" fmla="*/ 0 h 10763"/>
                <a:gd name="connsiteX18" fmla="*/ 1871675 w 1963159"/>
                <a:gd name="connsiteY18" fmla="*/ 0 h 10763"/>
                <a:gd name="connsiteX19" fmla="*/ 1877056 w 1963159"/>
                <a:gd name="connsiteY19" fmla="*/ 5382 h 10763"/>
                <a:gd name="connsiteX20" fmla="*/ 1871675 w 1963159"/>
                <a:gd name="connsiteY20" fmla="*/ 10763 h 10763"/>
                <a:gd name="connsiteX21" fmla="*/ 1828623 w 1963159"/>
                <a:gd name="connsiteY21" fmla="*/ 10763 h 10763"/>
                <a:gd name="connsiteX22" fmla="*/ 1807097 w 1963159"/>
                <a:gd name="connsiteY22" fmla="*/ 10763 h 10763"/>
                <a:gd name="connsiteX23" fmla="*/ 1801715 w 1963159"/>
                <a:gd name="connsiteY23" fmla="*/ 5382 h 10763"/>
                <a:gd name="connsiteX24" fmla="*/ 1807097 w 1963159"/>
                <a:gd name="connsiteY24" fmla="*/ 0 h 10763"/>
                <a:gd name="connsiteX25" fmla="*/ 1828623 w 1963159"/>
                <a:gd name="connsiteY25" fmla="*/ 0 h 10763"/>
                <a:gd name="connsiteX26" fmla="*/ 1834004 w 1963159"/>
                <a:gd name="connsiteY26" fmla="*/ 5382 h 10763"/>
                <a:gd name="connsiteX27" fmla="*/ 1828623 w 1963159"/>
                <a:gd name="connsiteY27" fmla="*/ 10763 h 10763"/>
                <a:gd name="connsiteX28" fmla="*/ 1786647 w 1963159"/>
                <a:gd name="connsiteY28" fmla="*/ 10763 h 10763"/>
                <a:gd name="connsiteX29" fmla="*/ 1765121 w 1963159"/>
                <a:gd name="connsiteY29" fmla="*/ 10763 h 10763"/>
                <a:gd name="connsiteX30" fmla="*/ 1759740 w 1963159"/>
                <a:gd name="connsiteY30" fmla="*/ 5382 h 10763"/>
                <a:gd name="connsiteX31" fmla="*/ 1765121 w 1963159"/>
                <a:gd name="connsiteY31" fmla="*/ 0 h 10763"/>
                <a:gd name="connsiteX32" fmla="*/ 1786647 w 1963159"/>
                <a:gd name="connsiteY32" fmla="*/ 0 h 10763"/>
                <a:gd name="connsiteX33" fmla="*/ 1792029 w 1963159"/>
                <a:gd name="connsiteY33" fmla="*/ 5382 h 10763"/>
                <a:gd name="connsiteX34" fmla="*/ 1786647 w 1963159"/>
                <a:gd name="connsiteY34" fmla="*/ 10763 h 10763"/>
                <a:gd name="connsiteX35" fmla="*/ 1743595 w 1963159"/>
                <a:gd name="connsiteY35" fmla="*/ 10763 h 10763"/>
                <a:gd name="connsiteX36" fmla="*/ 1722069 w 1963159"/>
                <a:gd name="connsiteY36" fmla="*/ 10763 h 10763"/>
                <a:gd name="connsiteX37" fmla="*/ 1716688 w 1963159"/>
                <a:gd name="connsiteY37" fmla="*/ 5382 h 10763"/>
                <a:gd name="connsiteX38" fmla="*/ 1722069 w 1963159"/>
                <a:gd name="connsiteY38" fmla="*/ 0 h 10763"/>
                <a:gd name="connsiteX39" fmla="*/ 1743595 w 1963159"/>
                <a:gd name="connsiteY39" fmla="*/ 0 h 10763"/>
                <a:gd name="connsiteX40" fmla="*/ 1748977 w 1963159"/>
                <a:gd name="connsiteY40" fmla="*/ 5382 h 10763"/>
                <a:gd name="connsiteX41" fmla="*/ 1743595 w 1963159"/>
                <a:gd name="connsiteY41" fmla="*/ 10763 h 10763"/>
                <a:gd name="connsiteX42" fmla="*/ 1700544 w 1963159"/>
                <a:gd name="connsiteY42" fmla="*/ 10763 h 10763"/>
                <a:gd name="connsiteX43" fmla="*/ 1679018 w 1963159"/>
                <a:gd name="connsiteY43" fmla="*/ 10763 h 10763"/>
                <a:gd name="connsiteX44" fmla="*/ 1673637 w 1963159"/>
                <a:gd name="connsiteY44" fmla="*/ 5382 h 10763"/>
                <a:gd name="connsiteX45" fmla="*/ 1679018 w 1963159"/>
                <a:gd name="connsiteY45" fmla="*/ 0 h 10763"/>
                <a:gd name="connsiteX46" fmla="*/ 1700544 w 1963159"/>
                <a:gd name="connsiteY46" fmla="*/ 0 h 10763"/>
                <a:gd name="connsiteX47" fmla="*/ 1705925 w 1963159"/>
                <a:gd name="connsiteY47" fmla="*/ 5382 h 10763"/>
                <a:gd name="connsiteX48" fmla="*/ 1700544 w 1963159"/>
                <a:gd name="connsiteY48" fmla="*/ 10763 h 10763"/>
                <a:gd name="connsiteX49" fmla="*/ 1657492 w 1963159"/>
                <a:gd name="connsiteY49" fmla="*/ 10763 h 10763"/>
                <a:gd name="connsiteX50" fmla="*/ 1635966 w 1963159"/>
                <a:gd name="connsiteY50" fmla="*/ 10763 h 10763"/>
                <a:gd name="connsiteX51" fmla="*/ 1630585 w 1963159"/>
                <a:gd name="connsiteY51" fmla="*/ 5382 h 10763"/>
                <a:gd name="connsiteX52" fmla="*/ 1635966 w 1963159"/>
                <a:gd name="connsiteY52" fmla="*/ 0 h 10763"/>
                <a:gd name="connsiteX53" fmla="*/ 1657492 w 1963159"/>
                <a:gd name="connsiteY53" fmla="*/ 0 h 10763"/>
                <a:gd name="connsiteX54" fmla="*/ 1662873 w 1963159"/>
                <a:gd name="connsiteY54" fmla="*/ 5382 h 10763"/>
                <a:gd name="connsiteX55" fmla="*/ 1657492 w 1963159"/>
                <a:gd name="connsiteY55" fmla="*/ 10763 h 10763"/>
                <a:gd name="connsiteX56" fmla="*/ 1614440 w 1963159"/>
                <a:gd name="connsiteY56" fmla="*/ 10763 h 10763"/>
                <a:gd name="connsiteX57" fmla="*/ 1592915 w 1963159"/>
                <a:gd name="connsiteY57" fmla="*/ 10763 h 10763"/>
                <a:gd name="connsiteX58" fmla="*/ 1587533 w 1963159"/>
                <a:gd name="connsiteY58" fmla="*/ 5382 h 10763"/>
                <a:gd name="connsiteX59" fmla="*/ 1592915 w 1963159"/>
                <a:gd name="connsiteY59" fmla="*/ 0 h 10763"/>
                <a:gd name="connsiteX60" fmla="*/ 1614440 w 1963159"/>
                <a:gd name="connsiteY60" fmla="*/ 0 h 10763"/>
                <a:gd name="connsiteX61" fmla="*/ 1619822 w 1963159"/>
                <a:gd name="connsiteY61" fmla="*/ 5382 h 10763"/>
                <a:gd name="connsiteX62" fmla="*/ 1614440 w 1963159"/>
                <a:gd name="connsiteY62" fmla="*/ 10763 h 10763"/>
                <a:gd name="connsiteX63" fmla="*/ 1571389 w 1963159"/>
                <a:gd name="connsiteY63" fmla="*/ 10763 h 10763"/>
                <a:gd name="connsiteX64" fmla="*/ 1549863 w 1963159"/>
                <a:gd name="connsiteY64" fmla="*/ 10763 h 10763"/>
                <a:gd name="connsiteX65" fmla="*/ 1544481 w 1963159"/>
                <a:gd name="connsiteY65" fmla="*/ 5382 h 10763"/>
                <a:gd name="connsiteX66" fmla="*/ 1549863 w 1963159"/>
                <a:gd name="connsiteY66" fmla="*/ 0 h 10763"/>
                <a:gd name="connsiteX67" fmla="*/ 1571389 w 1963159"/>
                <a:gd name="connsiteY67" fmla="*/ 0 h 10763"/>
                <a:gd name="connsiteX68" fmla="*/ 1576770 w 1963159"/>
                <a:gd name="connsiteY68" fmla="*/ 5382 h 10763"/>
                <a:gd name="connsiteX69" fmla="*/ 1571389 w 1963159"/>
                <a:gd name="connsiteY69" fmla="*/ 10763 h 10763"/>
                <a:gd name="connsiteX70" fmla="*/ 1528337 w 1963159"/>
                <a:gd name="connsiteY70" fmla="*/ 10763 h 10763"/>
                <a:gd name="connsiteX71" fmla="*/ 1506811 w 1963159"/>
                <a:gd name="connsiteY71" fmla="*/ 10763 h 10763"/>
                <a:gd name="connsiteX72" fmla="*/ 1501429 w 1963159"/>
                <a:gd name="connsiteY72" fmla="*/ 5382 h 10763"/>
                <a:gd name="connsiteX73" fmla="*/ 1506811 w 1963159"/>
                <a:gd name="connsiteY73" fmla="*/ 0 h 10763"/>
                <a:gd name="connsiteX74" fmla="*/ 1528337 w 1963159"/>
                <a:gd name="connsiteY74" fmla="*/ 0 h 10763"/>
                <a:gd name="connsiteX75" fmla="*/ 1533718 w 1963159"/>
                <a:gd name="connsiteY75" fmla="*/ 5382 h 10763"/>
                <a:gd name="connsiteX76" fmla="*/ 1528337 w 1963159"/>
                <a:gd name="connsiteY76" fmla="*/ 10763 h 10763"/>
                <a:gd name="connsiteX77" fmla="*/ 1486361 w 1963159"/>
                <a:gd name="connsiteY77" fmla="*/ 10763 h 10763"/>
                <a:gd name="connsiteX78" fmla="*/ 1464835 w 1963159"/>
                <a:gd name="connsiteY78" fmla="*/ 10763 h 10763"/>
                <a:gd name="connsiteX79" fmla="*/ 1459454 w 1963159"/>
                <a:gd name="connsiteY79" fmla="*/ 5382 h 10763"/>
                <a:gd name="connsiteX80" fmla="*/ 1464835 w 1963159"/>
                <a:gd name="connsiteY80" fmla="*/ 0 h 10763"/>
                <a:gd name="connsiteX81" fmla="*/ 1486361 w 1963159"/>
                <a:gd name="connsiteY81" fmla="*/ 0 h 10763"/>
                <a:gd name="connsiteX82" fmla="*/ 1491743 w 1963159"/>
                <a:gd name="connsiteY82" fmla="*/ 5382 h 10763"/>
                <a:gd name="connsiteX83" fmla="*/ 1486361 w 1963159"/>
                <a:gd name="connsiteY83" fmla="*/ 10763 h 10763"/>
                <a:gd name="connsiteX84" fmla="*/ 1443309 w 1963159"/>
                <a:gd name="connsiteY84" fmla="*/ 10763 h 10763"/>
                <a:gd name="connsiteX85" fmla="*/ 1421784 w 1963159"/>
                <a:gd name="connsiteY85" fmla="*/ 10763 h 10763"/>
                <a:gd name="connsiteX86" fmla="*/ 1416402 w 1963159"/>
                <a:gd name="connsiteY86" fmla="*/ 5382 h 10763"/>
                <a:gd name="connsiteX87" fmla="*/ 1421784 w 1963159"/>
                <a:gd name="connsiteY87" fmla="*/ 0 h 10763"/>
                <a:gd name="connsiteX88" fmla="*/ 1443309 w 1963159"/>
                <a:gd name="connsiteY88" fmla="*/ 0 h 10763"/>
                <a:gd name="connsiteX89" fmla="*/ 1448691 w 1963159"/>
                <a:gd name="connsiteY89" fmla="*/ 5382 h 10763"/>
                <a:gd name="connsiteX90" fmla="*/ 1443309 w 1963159"/>
                <a:gd name="connsiteY90" fmla="*/ 10763 h 10763"/>
                <a:gd name="connsiteX91" fmla="*/ 1400258 w 1963159"/>
                <a:gd name="connsiteY91" fmla="*/ 10763 h 10763"/>
                <a:gd name="connsiteX92" fmla="*/ 1378732 w 1963159"/>
                <a:gd name="connsiteY92" fmla="*/ 10763 h 10763"/>
                <a:gd name="connsiteX93" fmla="*/ 1373351 w 1963159"/>
                <a:gd name="connsiteY93" fmla="*/ 5382 h 10763"/>
                <a:gd name="connsiteX94" fmla="*/ 1378732 w 1963159"/>
                <a:gd name="connsiteY94" fmla="*/ 0 h 10763"/>
                <a:gd name="connsiteX95" fmla="*/ 1400258 w 1963159"/>
                <a:gd name="connsiteY95" fmla="*/ 0 h 10763"/>
                <a:gd name="connsiteX96" fmla="*/ 1405639 w 1963159"/>
                <a:gd name="connsiteY96" fmla="*/ 5382 h 10763"/>
                <a:gd name="connsiteX97" fmla="*/ 1400258 w 1963159"/>
                <a:gd name="connsiteY97" fmla="*/ 10763 h 10763"/>
                <a:gd name="connsiteX98" fmla="*/ 1357206 w 1963159"/>
                <a:gd name="connsiteY98" fmla="*/ 10763 h 10763"/>
                <a:gd name="connsiteX99" fmla="*/ 1335680 w 1963159"/>
                <a:gd name="connsiteY99" fmla="*/ 10763 h 10763"/>
                <a:gd name="connsiteX100" fmla="*/ 1330299 w 1963159"/>
                <a:gd name="connsiteY100" fmla="*/ 5382 h 10763"/>
                <a:gd name="connsiteX101" fmla="*/ 1335680 w 1963159"/>
                <a:gd name="connsiteY101" fmla="*/ 0 h 10763"/>
                <a:gd name="connsiteX102" fmla="*/ 1357206 w 1963159"/>
                <a:gd name="connsiteY102" fmla="*/ 0 h 10763"/>
                <a:gd name="connsiteX103" fmla="*/ 1362587 w 1963159"/>
                <a:gd name="connsiteY103" fmla="*/ 5382 h 10763"/>
                <a:gd name="connsiteX104" fmla="*/ 1357206 w 1963159"/>
                <a:gd name="connsiteY104" fmla="*/ 10763 h 10763"/>
                <a:gd name="connsiteX105" fmla="*/ 1314155 w 1963159"/>
                <a:gd name="connsiteY105" fmla="*/ 10763 h 10763"/>
                <a:gd name="connsiteX106" fmla="*/ 1292629 w 1963159"/>
                <a:gd name="connsiteY106" fmla="*/ 10763 h 10763"/>
                <a:gd name="connsiteX107" fmla="*/ 1287247 w 1963159"/>
                <a:gd name="connsiteY107" fmla="*/ 5382 h 10763"/>
                <a:gd name="connsiteX108" fmla="*/ 1292629 w 1963159"/>
                <a:gd name="connsiteY108" fmla="*/ 0 h 10763"/>
                <a:gd name="connsiteX109" fmla="*/ 1314155 w 1963159"/>
                <a:gd name="connsiteY109" fmla="*/ 0 h 10763"/>
                <a:gd name="connsiteX110" fmla="*/ 1319536 w 1963159"/>
                <a:gd name="connsiteY110" fmla="*/ 5382 h 10763"/>
                <a:gd name="connsiteX111" fmla="*/ 1314155 w 1963159"/>
                <a:gd name="connsiteY111" fmla="*/ 10763 h 10763"/>
                <a:gd name="connsiteX112" fmla="*/ 1271103 w 1963159"/>
                <a:gd name="connsiteY112" fmla="*/ 10763 h 10763"/>
                <a:gd name="connsiteX113" fmla="*/ 1249577 w 1963159"/>
                <a:gd name="connsiteY113" fmla="*/ 10763 h 10763"/>
                <a:gd name="connsiteX114" fmla="*/ 1244195 w 1963159"/>
                <a:gd name="connsiteY114" fmla="*/ 5382 h 10763"/>
                <a:gd name="connsiteX115" fmla="*/ 1249577 w 1963159"/>
                <a:gd name="connsiteY115" fmla="*/ 0 h 10763"/>
                <a:gd name="connsiteX116" fmla="*/ 1271103 w 1963159"/>
                <a:gd name="connsiteY116" fmla="*/ 0 h 10763"/>
                <a:gd name="connsiteX117" fmla="*/ 1276484 w 1963159"/>
                <a:gd name="connsiteY117" fmla="*/ 5382 h 10763"/>
                <a:gd name="connsiteX118" fmla="*/ 1271103 w 1963159"/>
                <a:gd name="connsiteY118" fmla="*/ 10763 h 10763"/>
                <a:gd name="connsiteX119" fmla="*/ 1228051 w 1963159"/>
                <a:gd name="connsiteY119" fmla="*/ 10763 h 10763"/>
                <a:gd name="connsiteX120" fmla="*/ 1206525 w 1963159"/>
                <a:gd name="connsiteY120" fmla="*/ 10763 h 10763"/>
                <a:gd name="connsiteX121" fmla="*/ 1201143 w 1963159"/>
                <a:gd name="connsiteY121" fmla="*/ 5382 h 10763"/>
                <a:gd name="connsiteX122" fmla="*/ 1206525 w 1963159"/>
                <a:gd name="connsiteY122" fmla="*/ 0 h 10763"/>
                <a:gd name="connsiteX123" fmla="*/ 1228051 w 1963159"/>
                <a:gd name="connsiteY123" fmla="*/ 0 h 10763"/>
                <a:gd name="connsiteX124" fmla="*/ 1233433 w 1963159"/>
                <a:gd name="connsiteY124" fmla="*/ 5382 h 10763"/>
                <a:gd name="connsiteX125" fmla="*/ 1228051 w 1963159"/>
                <a:gd name="connsiteY125" fmla="*/ 10763 h 10763"/>
                <a:gd name="connsiteX126" fmla="*/ 1184999 w 1963159"/>
                <a:gd name="connsiteY126" fmla="*/ 10763 h 10763"/>
                <a:gd name="connsiteX127" fmla="*/ 1163473 w 1963159"/>
                <a:gd name="connsiteY127" fmla="*/ 10763 h 10763"/>
                <a:gd name="connsiteX128" fmla="*/ 1158092 w 1963159"/>
                <a:gd name="connsiteY128" fmla="*/ 5382 h 10763"/>
                <a:gd name="connsiteX129" fmla="*/ 1163473 w 1963159"/>
                <a:gd name="connsiteY129" fmla="*/ 0 h 10763"/>
                <a:gd name="connsiteX130" fmla="*/ 1184999 w 1963159"/>
                <a:gd name="connsiteY130" fmla="*/ 0 h 10763"/>
                <a:gd name="connsiteX131" fmla="*/ 1190381 w 1963159"/>
                <a:gd name="connsiteY131" fmla="*/ 5382 h 10763"/>
                <a:gd name="connsiteX132" fmla="*/ 1184999 w 1963159"/>
                <a:gd name="connsiteY132" fmla="*/ 10763 h 10763"/>
                <a:gd name="connsiteX133" fmla="*/ 1143024 w 1963159"/>
                <a:gd name="connsiteY133" fmla="*/ 10763 h 10763"/>
                <a:gd name="connsiteX134" fmla="*/ 1121498 w 1963159"/>
                <a:gd name="connsiteY134" fmla="*/ 10763 h 10763"/>
                <a:gd name="connsiteX135" fmla="*/ 1116117 w 1963159"/>
                <a:gd name="connsiteY135" fmla="*/ 5382 h 10763"/>
                <a:gd name="connsiteX136" fmla="*/ 1121498 w 1963159"/>
                <a:gd name="connsiteY136" fmla="*/ 0 h 10763"/>
                <a:gd name="connsiteX137" fmla="*/ 1143024 w 1963159"/>
                <a:gd name="connsiteY137" fmla="*/ 0 h 10763"/>
                <a:gd name="connsiteX138" fmla="*/ 1148405 w 1963159"/>
                <a:gd name="connsiteY138" fmla="*/ 5382 h 10763"/>
                <a:gd name="connsiteX139" fmla="*/ 1143024 w 1963159"/>
                <a:gd name="connsiteY139" fmla="*/ 10763 h 10763"/>
                <a:gd name="connsiteX140" fmla="*/ 1099972 w 1963159"/>
                <a:gd name="connsiteY140" fmla="*/ 10763 h 10763"/>
                <a:gd name="connsiteX141" fmla="*/ 1078446 w 1963159"/>
                <a:gd name="connsiteY141" fmla="*/ 10763 h 10763"/>
                <a:gd name="connsiteX142" fmla="*/ 1073065 w 1963159"/>
                <a:gd name="connsiteY142" fmla="*/ 5382 h 10763"/>
                <a:gd name="connsiteX143" fmla="*/ 1078446 w 1963159"/>
                <a:gd name="connsiteY143" fmla="*/ 0 h 10763"/>
                <a:gd name="connsiteX144" fmla="*/ 1099972 w 1963159"/>
                <a:gd name="connsiteY144" fmla="*/ 0 h 10763"/>
                <a:gd name="connsiteX145" fmla="*/ 1105353 w 1963159"/>
                <a:gd name="connsiteY145" fmla="*/ 5382 h 10763"/>
                <a:gd name="connsiteX146" fmla="*/ 1099972 w 1963159"/>
                <a:gd name="connsiteY146" fmla="*/ 10763 h 10763"/>
                <a:gd name="connsiteX147" fmla="*/ 1056920 w 1963159"/>
                <a:gd name="connsiteY147" fmla="*/ 10763 h 10763"/>
                <a:gd name="connsiteX148" fmla="*/ 1035394 w 1963159"/>
                <a:gd name="connsiteY148" fmla="*/ 10763 h 10763"/>
                <a:gd name="connsiteX149" fmla="*/ 1030013 w 1963159"/>
                <a:gd name="connsiteY149" fmla="*/ 5382 h 10763"/>
                <a:gd name="connsiteX150" fmla="*/ 1035394 w 1963159"/>
                <a:gd name="connsiteY150" fmla="*/ 0 h 10763"/>
                <a:gd name="connsiteX151" fmla="*/ 1056920 w 1963159"/>
                <a:gd name="connsiteY151" fmla="*/ 0 h 10763"/>
                <a:gd name="connsiteX152" fmla="*/ 1062302 w 1963159"/>
                <a:gd name="connsiteY152" fmla="*/ 5382 h 10763"/>
                <a:gd name="connsiteX153" fmla="*/ 1056920 w 1963159"/>
                <a:gd name="connsiteY153" fmla="*/ 10763 h 10763"/>
                <a:gd name="connsiteX154" fmla="*/ 1013869 w 1963159"/>
                <a:gd name="connsiteY154" fmla="*/ 10763 h 10763"/>
                <a:gd name="connsiteX155" fmla="*/ 992343 w 1963159"/>
                <a:gd name="connsiteY155" fmla="*/ 10763 h 10763"/>
                <a:gd name="connsiteX156" fmla="*/ 986961 w 1963159"/>
                <a:gd name="connsiteY156" fmla="*/ 5382 h 10763"/>
                <a:gd name="connsiteX157" fmla="*/ 992343 w 1963159"/>
                <a:gd name="connsiteY157" fmla="*/ 0 h 10763"/>
                <a:gd name="connsiteX158" fmla="*/ 1013869 w 1963159"/>
                <a:gd name="connsiteY158" fmla="*/ 0 h 10763"/>
                <a:gd name="connsiteX159" fmla="*/ 1019250 w 1963159"/>
                <a:gd name="connsiteY159" fmla="*/ 5382 h 10763"/>
                <a:gd name="connsiteX160" fmla="*/ 1013869 w 1963159"/>
                <a:gd name="connsiteY160" fmla="*/ 10763 h 10763"/>
                <a:gd name="connsiteX161" fmla="*/ 970817 w 1963159"/>
                <a:gd name="connsiteY161" fmla="*/ 10763 h 10763"/>
                <a:gd name="connsiteX162" fmla="*/ 949291 w 1963159"/>
                <a:gd name="connsiteY162" fmla="*/ 10763 h 10763"/>
                <a:gd name="connsiteX163" fmla="*/ 943909 w 1963159"/>
                <a:gd name="connsiteY163" fmla="*/ 5382 h 10763"/>
                <a:gd name="connsiteX164" fmla="*/ 949291 w 1963159"/>
                <a:gd name="connsiteY164" fmla="*/ 0 h 10763"/>
                <a:gd name="connsiteX165" fmla="*/ 970817 w 1963159"/>
                <a:gd name="connsiteY165" fmla="*/ 0 h 10763"/>
                <a:gd name="connsiteX166" fmla="*/ 976198 w 1963159"/>
                <a:gd name="connsiteY166" fmla="*/ 5382 h 10763"/>
                <a:gd name="connsiteX167" fmla="*/ 970817 w 1963159"/>
                <a:gd name="connsiteY167" fmla="*/ 10763 h 10763"/>
                <a:gd name="connsiteX168" fmla="*/ 927765 w 1963159"/>
                <a:gd name="connsiteY168" fmla="*/ 10763 h 10763"/>
                <a:gd name="connsiteX169" fmla="*/ 906239 w 1963159"/>
                <a:gd name="connsiteY169" fmla="*/ 10763 h 10763"/>
                <a:gd name="connsiteX170" fmla="*/ 900858 w 1963159"/>
                <a:gd name="connsiteY170" fmla="*/ 5382 h 10763"/>
                <a:gd name="connsiteX171" fmla="*/ 906239 w 1963159"/>
                <a:gd name="connsiteY171" fmla="*/ 0 h 10763"/>
                <a:gd name="connsiteX172" fmla="*/ 927765 w 1963159"/>
                <a:gd name="connsiteY172" fmla="*/ 0 h 10763"/>
                <a:gd name="connsiteX173" fmla="*/ 933147 w 1963159"/>
                <a:gd name="connsiteY173" fmla="*/ 5382 h 10763"/>
                <a:gd name="connsiteX174" fmla="*/ 927765 w 1963159"/>
                <a:gd name="connsiteY174" fmla="*/ 10763 h 10763"/>
                <a:gd name="connsiteX175" fmla="*/ 884713 w 1963159"/>
                <a:gd name="connsiteY175" fmla="*/ 10763 h 10763"/>
                <a:gd name="connsiteX176" fmla="*/ 863187 w 1963159"/>
                <a:gd name="connsiteY176" fmla="*/ 10763 h 10763"/>
                <a:gd name="connsiteX177" fmla="*/ 857806 w 1963159"/>
                <a:gd name="connsiteY177" fmla="*/ 5382 h 10763"/>
                <a:gd name="connsiteX178" fmla="*/ 863187 w 1963159"/>
                <a:gd name="connsiteY178" fmla="*/ 0 h 10763"/>
                <a:gd name="connsiteX179" fmla="*/ 884713 w 1963159"/>
                <a:gd name="connsiteY179" fmla="*/ 0 h 10763"/>
                <a:gd name="connsiteX180" fmla="*/ 890095 w 1963159"/>
                <a:gd name="connsiteY180" fmla="*/ 5382 h 10763"/>
                <a:gd name="connsiteX181" fmla="*/ 884713 w 1963159"/>
                <a:gd name="connsiteY181" fmla="*/ 10763 h 10763"/>
                <a:gd name="connsiteX182" fmla="*/ 842738 w 1963159"/>
                <a:gd name="connsiteY182" fmla="*/ 10763 h 10763"/>
                <a:gd name="connsiteX183" fmla="*/ 821212 w 1963159"/>
                <a:gd name="connsiteY183" fmla="*/ 10763 h 10763"/>
                <a:gd name="connsiteX184" fmla="*/ 815831 w 1963159"/>
                <a:gd name="connsiteY184" fmla="*/ 5382 h 10763"/>
                <a:gd name="connsiteX185" fmla="*/ 821212 w 1963159"/>
                <a:gd name="connsiteY185" fmla="*/ 0 h 10763"/>
                <a:gd name="connsiteX186" fmla="*/ 842738 w 1963159"/>
                <a:gd name="connsiteY186" fmla="*/ 0 h 10763"/>
                <a:gd name="connsiteX187" fmla="*/ 848119 w 1963159"/>
                <a:gd name="connsiteY187" fmla="*/ 5382 h 10763"/>
                <a:gd name="connsiteX188" fmla="*/ 842738 w 1963159"/>
                <a:gd name="connsiteY188" fmla="*/ 10763 h 10763"/>
                <a:gd name="connsiteX189" fmla="*/ 799686 w 1963159"/>
                <a:gd name="connsiteY189" fmla="*/ 10763 h 10763"/>
                <a:gd name="connsiteX190" fmla="*/ 778160 w 1963159"/>
                <a:gd name="connsiteY190" fmla="*/ 10763 h 10763"/>
                <a:gd name="connsiteX191" fmla="*/ 772779 w 1963159"/>
                <a:gd name="connsiteY191" fmla="*/ 5382 h 10763"/>
                <a:gd name="connsiteX192" fmla="*/ 778160 w 1963159"/>
                <a:gd name="connsiteY192" fmla="*/ 0 h 10763"/>
                <a:gd name="connsiteX193" fmla="*/ 799686 w 1963159"/>
                <a:gd name="connsiteY193" fmla="*/ 0 h 10763"/>
                <a:gd name="connsiteX194" fmla="*/ 805068 w 1963159"/>
                <a:gd name="connsiteY194" fmla="*/ 5382 h 10763"/>
                <a:gd name="connsiteX195" fmla="*/ 799686 w 1963159"/>
                <a:gd name="connsiteY195" fmla="*/ 10763 h 10763"/>
                <a:gd name="connsiteX196" fmla="*/ 756634 w 1963159"/>
                <a:gd name="connsiteY196" fmla="*/ 10763 h 10763"/>
                <a:gd name="connsiteX197" fmla="*/ 735108 w 1963159"/>
                <a:gd name="connsiteY197" fmla="*/ 10763 h 10763"/>
                <a:gd name="connsiteX198" fmla="*/ 729727 w 1963159"/>
                <a:gd name="connsiteY198" fmla="*/ 5382 h 10763"/>
                <a:gd name="connsiteX199" fmla="*/ 735108 w 1963159"/>
                <a:gd name="connsiteY199" fmla="*/ 0 h 10763"/>
                <a:gd name="connsiteX200" fmla="*/ 756634 w 1963159"/>
                <a:gd name="connsiteY200" fmla="*/ 0 h 10763"/>
                <a:gd name="connsiteX201" fmla="*/ 762016 w 1963159"/>
                <a:gd name="connsiteY201" fmla="*/ 5382 h 10763"/>
                <a:gd name="connsiteX202" fmla="*/ 756634 w 1963159"/>
                <a:gd name="connsiteY202" fmla="*/ 10763 h 10763"/>
                <a:gd name="connsiteX203" fmla="*/ 713583 w 1963159"/>
                <a:gd name="connsiteY203" fmla="*/ 10763 h 10763"/>
                <a:gd name="connsiteX204" fmla="*/ 692057 w 1963159"/>
                <a:gd name="connsiteY204" fmla="*/ 10763 h 10763"/>
                <a:gd name="connsiteX205" fmla="*/ 686675 w 1963159"/>
                <a:gd name="connsiteY205" fmla="*/ 5382 h 10763"/>
                <a:gd name="connsiteX206" fmla="*/ 692057 w 1963159"/>
                <a:gd name="connsiteY206" fmla="*/ 0 h 10763"/>
                <a:gd name="connsiteX207" fmla="*/ 713583 w 1963159"/>
                <a:gd name="connsiteY207" fmla="*/ 0 h 10763"/>
                <a:gd name="connsiteX208" fmla="*/ 718964 w 1963159"/>
                <a:gd name="connsiteY208" fmla="*/ 5382 h 10763"/>
                <a:gd name="connsiteX209" fmla="*/ 713583 w 1963159"/>
                <a:gd name="connsiteY209" fmla="*/ 10763 h 10763"/>
                <a:gd name="connsiteX210" fmla="*/ 670531 w 1963159"/>
                <a:gd name="connsiteY210" fmla="*/ 10763 h 10763"/>
                <a:gd name="connsiteX211" fmla="*/ 649005 w 1963159"/>
                <a:gd name="connsiteY211" fmla="*/ 10763 h 10763"/>
                <a:gd name="connsiteX212" fmla="*/ 643624 w 1963159"/>
                <a:gd name="connsiteY212" fmla="*/ 5382 h 10763"/>
                <a:gd name="connsiteX213" fmla="*/ 649005 w 1963159"/>
                <a:gd name="connsiteY213" fmla="*/ 0 h 10763"/>
                <a:gd name="connsiteX214" fmla="*/ 670531 w 1963159"/>
                <a:gd name="connsiteY214" fmla="*/ 0 h 10763"/>
                <a:gd name="connsiteX215" fmla="*/ 675912 w 1963159"/>
                <a:gd name="connsiteY215" fmla="*/ 5382 h 10763"/>
                <a:gd name="connsiteX216" fmla="*/ 670531 w 1963159"/>
                <a:gd name="connsiteY216" fmla="*/ 10763 h 10763"/>
                <a:gd name="connsiteX217" fmla="*/ 627479 w 1963159"/>
                <a:gd name="connsiteY217" fmla="*/ 10763 h 10763"/>
                <a:gd name="connsiteX218" fmla="*/ 605953 w 1963159"/>
                <a:gd name="connsiteY218" fmla="*/ 10763 h 10763"/>
                <a:gd name="connsiteX219" fmla="*/ 600572 w 1963159"/>
                <a:gd name="connsiteY219" fmla="*/ 5382 h 10763"/>
                <a:gd name="connsiteX220" fmla="*/ 605953 w 1963159"/>
                <a:gd name="connsiteY220" fmla="*/ 0 h 10763"/>
                <a:gd name="connsiteX221" fmla="*/ 627479 w 1963159"/>
                <a:gd name="connsiteY221" fmla="*/ 0 h 10763"/>
                <a:gd name="connsiteX222" fmla="*/ 632861 w 1963159"/>
                <a:gd name="connsiteY222" fmla="*/ 5382 h 10763"/>
                <a:gd name="connsiteX223" fmla="*/ 627479 w 1963159"/>
                <a:gd name="connsiteY223" fmla="*/ 10763 h 10763"/>
                <a:gd name="connsiteX224" fmla="*/ 584427 w 1963159"/>
                <a:gd name="connsiteY224" fmla="*/ 10763 h 10763"/>
                <a:gd name="connsiteX225" fmla="*/ 562902 w 1963159"/>
                <a:gd name="connsiteY225" fmla="*/ 10763 h 10763"/>
                <a:gd name="connsiteX226" fmla="*/ 557520 w 1963159"/>
                <a:gd name="connsiteY226" fmla="*/ 5382 h 10763"/>
                <a:gd name="connsiteX227" fmla="*/ 562902 w 1963159"/>
                <a:gd name="connsiteY227" fmla="*/ 0 h 10763"/>
                <a:gd name="connsiteX228" fmla="*/ 584427 w 1963159"/>
                <a:gd name="connsiteY228" fmla="*/ 0 h 10763"/>
                <a:gd name="connsiteX229" fmla="*/ 589809 w 1963159"/>
                <a:gd name="connsiteY229" fmla="*/ 5382 h 10763"/>
                <a:gd name="connsiteX230" fmla="*/ 584427 w 1963159"/>
                <a:gd name="connsiteY230" fmla="*/ 10763 h 10763"/>
                <a:gd name="connsiteX231" fmla="*/ 542452 w 1963159"/>
                <a:gd name="connsiteY231" fmla="*/ 10763 h 10763"/>
                <a:gd name="connsiteX232" fmla="*/ 520926 w 1963159"/>
                <a:gd name="connsiteY232" fmla="*/ 10763 h 10763"/>
                <a:gd name="connsiteX233" fmla="*/ 515544 w 1963159"/>
                <a:gd name="connsiteY233" fmla="*/ 5382 h 10763"/>
                <a:gd name="connsiteX234" fmla="*/ 520926 w 1963159"/>
                <a:gd name="connsiteY234" fmla="*/ 0 h 10763"/>
                <a:gd name="connsiteX235" fmla="*/ 542452 w 1963159"/>
                <a:gd name="connsiteY235" fmla="*/ 0 h 10763"/>
                <a:gd name="connsiteX236" fmla="*/ 547833 w 1963159"/>
                <a:gd name="connsiteY236" fmla="*/ 5382 h 10763"/>
                <a:gd name="connsiteX237" fmla="*/ 542452 w 1963159"/>
                <a:gd name="connsiteY237" fmla="*/ 10763 h 10763"/>
                <a:gd name="connsiteX238" fmla="*/ 499400 w 1963159"/>
                <a:gd name="connsiteY238" fmla="*/ 10763 h 10763"/>
                <a:gd name="connsiteX239" fmla="*/ 477874 w 1963159"/>
                <a:gd name="connsiteY239" fmla="*/ 10763 h 10763"/>
                <a:gd name="connsiteX240" fmla="*/ 472493 w 1963159"/>
                <a:gd name="connsiteY240" fmla="*/ 5382 h 10763"/>
                <a:gd name="connsiteX241" fmla="*/ 477874 w 1963159"/>
                <a:gd name="connsiteY241" fmla="*/ 0 h 10763"/>
                <a:gd name="connsiteX242" fmla="*/ 499400 w 1963159"/>
                <a:gd name="connsiteY242" fmla="*/ 0 h 10763"/>
                <a:gd name="connsiteX243" fmla="*/ 504782 w 1963159"/>
                <a:gd name="connsiteY243" fmla="*/ 5382 h 10763"/>
                <a:gd name="connsiteX244" fmla="*/ 499400 w 1963159"/>
                <a:gd name="connsiteY244" fmla="*/ 10763 h 10763"/>
                <a:gd name="connsiteX245" fmla="*/ 456348 w 1963159"/>
                <a:gd name="connsiteY245" fmla="*/ 10763 h 10763"/>
                <a:gd name="connsiteX246" fmla="*/ 434822 w 1963159"/>
                <a:gd name="connsiteY246" fmla="*/ 10763 h 10763"/>
                <a:gd name="connsiteX247" fmla="*/ 429441 w 1963159"/>
                <a:gd name="connsiteY247" fmla="*/ 5382 h 10763"/>
                <a:gd name="connsiteX248" fmla="*/ 434822 w 1963159"/>
                <a:gd name="connsiteY248" fmla="*/ 0 h 10763"/>
                <a:gd name="connsiteX249" fmla="*/ 456348 w 1963159"/>
                <a:gd name="connsiteY249" fmla="*/ 0 h 10763"/>
                <a:gd name="connsiteX250" fmla="*/ 461730 w 1963159"/>
                <a:gd name="connsiteY250" fmla="*/ 5382 h 10763"/>
                <a:gd name="connsiteX251" fmla="*/ 456348 w 1963159"/>
                <a:gd name="connsiteY251" fmla="*/ 10763 h 10763"/>
                <a:gd name="connsiteX252" fmla="*/ 413297 w 1963159"/>
                <a:gd name="connsiteY252" fmla="*/ 10763 h 10763"/>
                <a:gd name="connsiteX253" fmla="*/ 391771 w 1963159"/>
                <a:gd name="connsiteY253" fmla="*/ 10763 h 10763"/>
                <a:gd name="connsiteX254" fmla="*/ 386389 w 1963159"/>
                <a:gd name="connsiteY254" fmla="*/ 5382 h 10763"/>
                <a:gd name="connsiteX255" fmla="*/ 391771 w 1963159"/>
                <a:gd name="connsiteY255" fmla="*/ 0 h 10763"/>
                <a:gd name="connsiteX256" fmla="*/ 413297 w 1963159"/>
                <a:gd name="connsiteY256" fmla="*/ 0 h 10763"/>
                <a:gd name="connsiteX257" fmla="*/ 418678 w 1963159"/>
                <a:gd name="connsiteY257" fmla="*/ 5382 h 10763"/>
                <a:gd name="connsiteX258" fmla="*/ 413297 w 1963159"/>
                <a:gd name="connsiteY258" fmla="*/ 10763 h 10763"/>
                <a:gd name="connsiteX259" fmla="*/ 370245 w 1963159"/>
                <a:gd name="connsiteY259" fmla="*/ 10763 h 10763"/>
                <a:gd name="connsiteX260" fmla="*/ 348719 w 1963159"/>
                <a:gd name="connsiteY260" fmla="*/ 10763 h 10763"/>
                <a:gd name="connsiteX261" fmla="*/ 343338 w 1963159"/>
                <a:gd name="connsiteY261" fmla="*/ 5382 h 10763"/>
                <a:gd name="connsiteX262" fmla="*/ 348719 w 1963159"/>
                <a:gd name="connsiteY262" fmla="*/ 0 h 10763"/>
                <a:gd name="connsiteX263" fmla="*/ 370245 w 1963159"/>
                <a:gd name="connsiteY263" fmla="*/ 0 h 10763"/>
                <a:gd name="connsiteX264" fmla="*/ 375626 w 1963159"/>
                <a:gd name="connsiteY264" fmla="*/ 5382 h 10763"/>
                <a:gd name="connsiteX265" fmla="*/ 370245 w 1963159"/>
                <a:gd name="connsiteY265" fmla="*/ 10763 h 10763"/>
                <a:gd name="connsiteX266" fmla="*/ 327193 w 1963159"/>
                <a:gd name="connsiteY266" fmla="*/ 10763 h 10763"/>
                <a:gd name="connsiteX267" fmla="*/ 305667 w 1963159"/>
                <a:gd name="connsiteY267" fmla="*/ 10763 h 10763"/>
                <a:gd name="connsiteX268" fmla="*/ 300286 w 1963159"/>
                <a:gd name="connsiteY268" fmla="*/ 5382 h 10763"/>
                <a:gd name="connsiteX269" fmla="*/ 305667 w 1963159"/>
                <a:gd name="connsiteY269" fmla="*/ 0 h 10763"/>
                <a:gd name="connsiteX270" fmla="*/ 327193 w 1963159"/>
                <a:gd name="connsiteY270" fmla="*/ 0 h 10763"/>
                <a:gd name="connsiteX271" fmla="*/ 332575 w 1963159"/>
                <a:gd name="connsiteY271" fmla="*/ 5382 h 10763"/>
                <a:gd name="connsiteX272" fmla="*/ 327193 w 1963159"/>
                <a:gd name="connsiteY272" fmla="*/ 10763 h 10763"/>
                <a:gd name="connsiteX273" fmla="*/ 284142 w 1963159"/>
                <a:gd name="connsiteY273" fmla="*/ 10763 h 10763"/>
                <a:gd name="connsiteX274" fmla="*/ 262616 w 1963159"/>
                <a:gd name="connsiteY274" fmla="*/ 10763 h 10763"/>
                <a:gd name="connsiteX275" fmla="*/ 257234 w 1963159"/>
                <a:gd name="connsiteY275" fmla="*/ 5382 h 10763"/>
                <a:gd name="connsiteX276" fmla="*/ 262616 w 1963159"/>
                <a:gd name="connsiteY276" fmla="*/ 0 h 10763"/>
                <a:gd name="connsiteX277" fmla="*/ 284142 w 1963159"/>
                <a:gd name="connsiteY277" fmla="*/ 0 h 10763"/>
                <a:gd name="connsiteX278" fmla="*/ 289523 w 1963159"/>
                <a:gd name="connsiteY278" fmla="*/ 5382 h 10763"/>
                <a:gd name="connsiteX279" fmla="*/ 284142 w 1963159"/>
                <a:gd name="connsiteY279" fmla="*/ 10763 h 10763"/>
                <a:gd name="connsiteX280" fmla="*/ 241090 w 1963159"/>
                <a:gd name="connsiteY280" fmla="*/ 10763 h 10763"/>
                <a:gd name="connsiteX281" fmla="*/ 219564 w 1963159"/>
                <a:gd name="connsiteY281" fmla="*/ 10763 h 10763"/>
                <a:gd name="connsiteX282" fmla="*/ 214182 w 1963159"/>
                <a:gd name="connsiteY282" fmla="*/ 5382 h 10763"/>
                <a:gd name="connsiteX283" fmla="*/ 219564 w 1963159"/>
                <a:gd name="connsiteY283" fmla="*/ 0 h 10763"/>
                <a:gd name="connsiteX284" fmla="*/ 241090 w 1963159"/>
                <a:gd name="connsiteY284" fmla="*/ 0 h 10763"/>
                <a:gd name="connsiteX285" fmla="*/ 246471 w 1963159"/>
                <a:gd name="connsiteY285" fmla="*/ 5382 h 10763"/>
                <a:gd name="connsiteX286" fmla="*/ 241090 w 1963159"/>
                <a:gd name="connsiteY286" fmla="*/ 10763 h 10763"/>
                <a:gd name="connsiteX287" fmla="*/ 199114 w 1963159"/>
                <a:gd name="connsiteY287" fmla="*/ 10763 h 10763"/>
                <a:gd name="connsiteX288" fmla="*/ 177588 w 1963159"/>
                <a:gd name="connsiteY288" fmla="*/ 10763 h 10763"/>
                <a:gd name="connsiteX289" fmla="*/ 172207 w 1963159"/>
                <a:gd name="connsiteY289" fmla="*/ 5382 h 10763"/>
                <a:gd name="connsiteX290" fmla="*/ 177588 w 1963159"/>
                <a:gd name="connsiteY290" fmla="*/ 0 h 10763"/>
                <a:gd name="connsiteX291" fmla="*/ 199114 w 1963159"/>
                <a:gd name="connsiteY291" fmla="*/ 0 h 10763"/>
                <a:gd name="connsiteX292" fmla="*/ 204496 w 1963159"/>
                <a:gd name="connsiteY292" fmla="*/ 5382 h 10763"/>
                <a:gd name="connsiteX293" fmla="*/ 199114 w 1963159"/>
                <a:gd name="connsiteY293" fmla="*/ 10763 h 10763"/>
                <a:gd name="connsiteX294" fmla="*/ 156062 w 1963159"/>
                <a:gd name="connsiteY294" fmla="*/ 10763 h 10763"/>
                <a:gd name="connsiteX295" fmla="*/ 134537 w 1963159"/>
                <a:gd name="connsiteY295" fmla="*/ 10763 h 10763"/>
                <a:gd name="connsiteX296" fmla="*/ 129155 w 1963159"/>
                <a:gd name="connsiteY296" fmla="*/ 5382 h 10763"/>
                <a:gd name="connsiteX297" fmla="*/ 134537 w 1963159"/>
                <a:gd name="connsiteY297" fmla="*/ 0 h 10763"/>
                <a:gd name="connsiteX298" fmla="*/ 156062 w 1963159"/>
                <a:gd name="connsiteY298" fmla="*/ 0 h 10763"/>
                <a:gd name="connsiteX299" fmla="*/ 161444 w 1963159"/>
                <a:gd name="connsiteY299" fmla="*/ 5382 h 10763"/>
                <a:gd name="connsiteX300" fmla="*/ 156062 w 1963159"/>
                <a:gd name="connsiteY300" fmla="*/ 10763 h 10763"/>
                <a:gd name="connsiteX301" fmla="*/ 113011 w 1963159"/>
                <a:gd name="connsiteY301" fmla="*/ 10763 h 10763"/>
                <a:gd name="connsiteX302" fmla="*/ 91485 w 1963159"/>
                <a:gd name="connsiteY302" fmla="*/ 10763 h 10763"/>
                <a:gd name="connsiteX303" fmla="*/ 86103 w 1963159"/>
                <a:gd name="connsiteY303" fmla="*/ 5382 h 10763"/>
                <a:gd name="connsiteX304" fmla="*/ 91485 w 1963159"/>
                <a:gd name="connsiteY304" fmla="*/ 0 h 10763"/>
                <a:gd name="connsiteX305" fmla="*/ 113011 w 1963159"/>
                <a:gd name="connsiteY305" fmla="*/ 0 h 10763"/>
                <a:gd name="connsiteX306" fmla="*/ 118392 w 1963159"/>
                <a:gd name="connsiteY306" fmla="*/ 5382 h 10763"/>
                <a:gd name="connsiteX307" fmla="*/ 113011 w 1963159"/>
                <a:gd name="connsiteY307" fmla="*/ 10763 h 10763"/>
                <a:gd name="connsiteX308" fmla="*/ 69959 w 1963159"/>
                <a:gd name="connsiteY308" fmla="*/ 10763 h 10763"/>
                <a:gd name="connsiteX309" fmla="*/ 48433 w 1963159"/>
                <a:gd name="connsiteY309" fmla="*/ 10763 h 10763"/>
                <a:gd name="connsiteX310" fmla="*/ 43052 w 1963159"/>
                <a:gd name="connsiteY310" fmla="*/ 5382 h 10763"/>
                <a:gd name="connsiteX311" fmla="*/ 48433 w 1963159"/>
                <a:gd name="connsiteY311" fmla="*/ 0 h 10763"/>
                <a:gd name="connsiteX312" fmla="*/ 69959 w 1963159"/>
                <a:gd name="connsiteY312" fmla="*/ 0 h 10763"/>
                <a:gd name="connsiteX313" fmla="*/ 75340 w 1963159"/>
                <a:gd name="connsiteY313" fmla="*/ 5382 h 10763"/>
                <a:gd name="connsiteX314" fmla="*/ 69959 w 1963159"/>
                <a:gd name="connsiteY314" fmla="*/ 10763 h 10763"/>
                <a:gd name="connsiteX315" fmla="*/ 26907 w 1963159"/>
                <a:gd name="connsiteY315" fmla="*/ 10763 h 10763"/>
                <a:gd name="connsiteX316" fmla="*/ 5381 w 1963159"/>
                <a:gd name="connsiteY316" fmla="*/ 10763 h 10763"/>
                <a:gd name="connsiteX317" fmla="*/ 0 w 1963159"/>
                <a:gd name="connsiteY317" fmla="*/ 5382 h 10763"/>
                <a:gd name="connsiteX318" fmla="*/ 5381 w 1963159"/>
                <a:gd name="connsiteY318" fmla="*/ 0 h 10763"/>
                <a:gd name="connsiteX319" fmla="*/ 26907 w 1963159"/>
                <a:gd name="connsiteY319" fmla="*/ 0 h 10763"/>
                <a:gd name="connsiteX320" fmla="*/ 32289 w 1963159"/>
                <a:gd name="connsiteY320" fmla="*/ 5382 h 10763"/>
                <a:gd name="connsiteX321" fmla="*/ 26907 w 1963159"/>
                <a:gd name="connsiteY321"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1963159" h="10763">
                  <a:moveTo>
                    <a:pt x="1957778" y="10763"/>
                  </a:moveTo>
                  <a:lnTo>
                    <a:pt x="1936252" y="10763"/>
                  </a:lnTo>
                  <a:cubicBezTo>
                    <a:pt x="1933023" y="10763"/>
                    <a:pt x="1930871" y="8611"/>
                    <a:pt x="1930871" y="5382"/>
                  </a:cubicBezTo>
                  <a:cubicBezTo>
                    <a:pt x="1930871" y="2153"/>
                    <a:pt x="1933023" y="0"/>
                    <a:pt x="1936252" y="0"/>
                  </a:cubicBezTo>
                  <a:lnTo>
                    <a:pt x="1957778" y="0"/>
                  </a:lnTo>
                  <a:cubicBezTo>
                    <a:pt x="1961007" y="0"/>
                    <a:pt x="1963159" y="2153"/>
                    <a:pt x="1963159" y="5382"/>
                  </a:cubicBezTo>
                  <a:cubicBezTo>
                    <a:pt x="1963159" y="7534"/>
                    <a:pt x="1961007" y="10763"/>
                    <a:pt x="1957778" y="10763"/>
                  </a:cubicBezTo>
                  <a:close/>
                  <a:moveTo>
                    <a:pt x="1914726" y="10763"/>
                  </a:moveTo>
                  <a:lnTo>
                    <a:pt x="1893200" y="10763"/>
                  </a:lnTo>
                  <a:cubicBezTo>
                    <a:pt x="1889971" y="10763"/>
                    <a:pt x="1887819" y="8611"/>
                    <a:pt x="1887819" y="5382"/>
                  </a:cubicBezTo>
                  <a:cubicBezTo>
                    <a:pt x="1887819" y="2153"/>
                    <a:pt x="1889971" y="0"/>
                    <a:pt x="1893200" y="0"/>
                  </a:cubicBezTo>
                  <a:lnTo>
                    <a:pt x="1914726" y="0"/>
                  </a:lnTo>
                  <a:cubicBezTo>
                    <a:pt x="1917955" y="0"/>
                    <a:pt x="1920107" y="2153"/>
                    <a:pt x="1920107" y="5382"/>
                  </a:cubicBezTo>
                  <a:cubicBezTo>
                    <a:pt x="1920107" y="7534"/>
                    <a:pt x="1917955" y="10763"/>
                    <a:pt x="1914726" y="10763"/>
                  </a:cubicBezTo>
                  <a:close/>
                  <a:moveTo>
                    <a:pt x="1871675" y="10763"/>
                  </a:moveTo>
                  <a:lnTo>
                    <a:pt x="1850149" y="10763"/>
                  </a:lnTo>
                  <a:cubicBezTo>
                    <a:pt x="1846920" y="10763"/>
                    <a:pt x="1844767" y="8611"/>
                    <a:pt x="1844767" y="5382"/>
                  </a:cubicBezTo>
                  <a:cubicBezTo>
                    <a:pt x="1844767" y="2153"/>
                    <a:pt x="1846920" y="0"/>
                    <a:pt x="1850149" y="0"/>
                  </a:cubicBezTo>
                  <a:lnTo>
                    <a:pt x="1871675" y="0"/>
                  </a:lnTo>
                  <a:cubicBezTo>
                    <a:pt x="1874903" y="0"/>
                    <a:pt x="1877056" y="2153"/>
                    <a:pt x="1877056" y="5382"/>
                  </a:cubicBezTo>
                  <a:cubicBezTo>
                    <a:pt x="1877056" y="7534"/>
                    <a:pt x="1874903" y="10763"/>
                    <a:pt x="1871675" y="10763"/>
                  </a:cubicBezTo>
                  <a:close/>
                  <a:moveTo>
                    <a:pt x="1828623" y="10763"/>
                  </a:moveTo>
                  <a:lnTo>
                    <a:pt x="1807097" y="10763"/>
                  </a:lnTo>
                  <a:cubicBezTo>
                    <a:pt x="1803868" y="10763"/>
                    <a:pt x="1801715" y="8611"/>
                    <a:pt x="1801715" y="5382"/>
                  </a:cubicBezTo>
                  <a:cubicBezTo>
                    <a:pt x="1801715" y="2153"/>
                    <a:pt x="1803868" y="0"/>
                    <a:pt x="1807097" y="0"/>
                  </a:cubicBezTo>
                  <a:lnTo>
                    <a:pt x="1828623" y="0"/>
                  </a:lnTo>
                  <a:cubicBezTo>
                    <a:pt x="1831851" y="0"/>
                    <a:pt x="1834004" y="2153"/>
                    <a:pt x="1834004" y="5382"/>
                  </a:cubicBezTo>
                  <a:cubicBezTo>
                    <a:pt x="1834004" y="7534"/>
                    <a:pt x="1831851" y="10763"/>
                    <a:pt x="1828623" y="10763"/>
                  </a:cubicBezTo>
                  <a:close/>
                  <a:moveTo>
                    <a:pt x="1786647" y="10763"/>
                  </a:moveTo>
                  <a:lnTo>
                    <a:pt x="1765121" y="10763"/>
                  </a:lnTo>
                  <a:cubicBezTo>
                    <a:pt x="1761893" y="10763"/>
                    <a:pt x="1759740" y="8611"/>
                    <a:pt x="1759740" y="5382"/>
                  </a:cubicBezTo>
                  <a:cubicBezTo>
                    <a:pt x="1759740" y="2153"/>
                    <a:pt x="1761893" y="0"/>
                    <a:pt x="1765121" y="0"/>
                  </a:cubicBezTo>
                  <a:lnTo>
                    <a:pt x="1786647" y="0"/>
                  </a:lnTo>
                  <a:cubicBezTo>
                    <a:pt x="1789876" y="0"/>
                    <a:pt x="1792029" y="2153"/>
                    <a:pt x="1792029" y="5382"/>
                  </a:cubicBezTo>
                  <a:cubicBezTo>
                    <a:pt x="1792029" y="7534"/>
                    <a:pt x="1788800" y="10763"/>
                    <a:pt x="1786647" y="10763"/>
                  </a:cubicBezTo>
                  <a:close/>
                  <a:moveTo>
                    <a:pt x="1743595" y="10763"/>
                  </a:moveTo>
                  <a:lnTo>
                    <a:pt x="1722069" y="10763"/>
                  </a:lnTo>
                  <a:cubicBezTo>
                    <a:pt x="1718841" y="10763"/>
                    <a:pt x="1716688" y="8611"/>
                    <a:pt x="1716688" y="5382"/>
                  </a:cubicBezTo>
                  <a:cubicBezTo>
                    <a:pt x="1716688" y="2153"/>
                    <a:pt x="1718841" y="0"/>
                    <a:pt x="1722069" y="0"/>
                  </a:cubicBezTo>
                  <a:lnTo>
                    <a:pt x="1743595" y="0"/>
                  </a:lnTo>
                  <a:cubicBezTo>
                    <a:pt x="1746825" y="0"/>
                    <a:pt x="1748977" y="2153"/>
                    <a:pt x="1748977" y="5382"/>
                  </a:cubicBezTo>
                  <a:cubicBezTo>
                    <a:pt x="1748977" y="7534"/>
                    <a:pt x="1746825" y="10763"/>
                    <a:pt x="1743595" y="10763"/>
                  </a:cubicBezTo>
                  <a:close/>
                  <a:moveTo>
                    <a:pt x="1700544" y="10763"/>
                  </a:moveTo>
                  <a:lnTo>
                    <a:pt x="1679018" y="10763"/>
                  </a:lnTo>
                  <a:cubicBezTo>
                    <a:pt x="1675789" y="10763"/>
                    <a:pt x="1673637" y="8611"/>
                    <a:pt x="1673637" y="5382"/>
                  </a:cubicBezTo>
                  <a:cubicBezTo>
                    <a:pt x="1673637" y="2153"/>
                    <a:pt x="1675789" y="0"/>
                    <a:pt x="1679018" y="0"/>
                  </a:cubicBezTo>
                  <a:lnTo>
                    <a:pt x="1700544" y="0"/>
                  </a:lnTo>
                  <a:cubicBezTo>
                    <a:pt x="1703773" y="0"/>
                    <a:pt x="1705925" y="2153"/>
                    <a:pt x="1705925" y="5382"/>
                  </a:cubicBezTo>
                  <a:cubicBezTo>
                    <a:pt x="1705925" y="7534"/>
                    <a:pt x="1703773" y="10763"/>
                    <a:pt x="1700544" y="10763"/>
                  </a:cubicBezTo>
                  <a:close/>
                  <a:moveTo>
                    <a:pt x="1657492" y="10763"/>
                  </a:moveTo>
                  <a:lnTo>
                    <a:pt x="1635966" y="10763"/>
                  </a:lnTo>
                  <a:cubicBezTo>
                    <a:pt x="1632737" y="10763"/>
                    <a:pt x="1630585" y="8611"/>
                    <a:pt x="1630585" y="5382"/>
                  </a:cubicBezTo>
                  <a:cubicBezTo>
                    <a:pt x="1630585" y="2153"/>
                    <a:pt x="1632737" y="0"/>
                    <a:pt x="1635966" y="0"/>
                  </a:cubicBezTo>
                  <a:lnTo>
                    <a:pt x="1657492" y="0"/>
                  </a:lnTo>
                  <a:cubicBezTo>
                    <a:pt x="1660721" y="0"/>
                    <a:pt x="1662873" y="2153"/>
                    <a:pt x="1662873" y="5382"/>
                  </a:cubicBezTo>
                  <a:cubicBezTo>
                    <a:pt x="1662873" y="7534"/>
                    <a:pt x="1660721" y="10763"/>
                    <a:pt x="1657492" y="10763"/>
                  </a:cubicBezTo>
                  <a:close/>
                  <a:moveTo>
                    <a:pt x="1614440" y="10763"/>
                  </a:moveTo>
                  <a:lnTo>
                    <a:pt x="1592915" y="10763"/>
                  </a:lnTo>
                  <a:cubicBezTo>
                    <a:pt x="1589685" y="10763"/>
                    <a:pt x="1587533" y="8611"/>
                    <a:pt x="1587533" y="5382"/>
                  </a:cubicBezTo>
                  <a:cubicBezTo>
                    <a:pt x="1587533" y="2153"/>
                    <a:pt x="1589685" y="0"/>
                    <a:pt x="1592915" y="0"/>
                  </a:cubicBezTo>
                  <a:lnTo>
                    <a:pt x="1614440" y="0"/>
                  </a:lnTo>
                  <a:cubicBezTo>
                    <a:pt x="1617669" y="0"/>
                    <a:pt x="1619822" y="2153"/>
                    <a:pt x="1619822" y="5382"/>
                  </a:cubicBezTo>
                  <a:cubicBezTo>
                    <a:pt x="1619822" y="7534"/>
                    <a:pt x="1617669" y="10763"/>
                    <a:pt x="1614440" y="10763"/>
                  </a:cubicBezTo>
                  <a:close/>
                  <a:moveTo>
                    <a:pt x="1571389" y="10763"/>
                  </a:moveTo>
                  <a:lnTo>
                    <a:pt x="1549863" y="10763"/>
                  </a:lnTo>
                  <a:cubicBezTo>
                    <a:pt x="1546634" y="10763"/>
                    <a:pt x="1544481" y="8611"/>
                    <a:pt x="1544481" y="5382"/>
                  </a:cubicBezTo>
                  <a:cubicBezTo>
                    <a:pt x="1544481" y="2153"/>
                    <a:pt x="1546634" y="0"/>
                    <a:pt x="1549863" y="0"/>
                  </a:cubicBezTo>
                  <a:lnTo>
                    <a:pt x="1571389" y="0"/>
                  </a:lnTo>
                  <a:cubicBezTo>
                    <a:pt x="1574617" y="0"/>
                    <a:pt x="1576770" y="2153"/>
                    <a:pt x="1576770" y="5382"/>
                  </a:cubicBezTo>
                  <a:cubicBezTo>
                    <a:pt x="1576770" y="7534"/>
                    <a:pt x="1574617" y="10763"/>
                    <a:pt x="1571389" y="10763"/>
                  </a:cubicBezTo>
                  <a:close/>
                  <a:moveTo>
                    <a:pt x="1528337" y="10763"/>
                  </a:moveTo>
                  <a:lnTo>
                    <a:pt x="1506811" y="10763"/>
                  </a:lnTo>
                  <a:cubicBezTo>
                    <a:pt x="1503582" y="10763"/>
                    <a:pt x="1501429" y="8611"/>
                    <a:pt x="1501429" y="5382"/>
                  </a:cubicBezTo>
                  <a:cubicBezTo>
                    <a:pt x="1501429" y="2153"/>
                    <a:pt x="1503582" y="0"/>
                    <a:pt x="1506811" y="0"/>
                  </a:cubicBezTo>
                  <a:lnTo>
                    <a:pt x="1528337" y="0"/>
                  </a:lnTo>
                  <a:cubicBezTo>
                    <a:pt x="1531566" y="0"/>
                    <a:pt x="1533718" y="2153"/>
                    <a:pt x="1533718" y="5382"/>
                  </a:cubicBezTo>
                  <a:cubicBezTo>
                    <a:pt x="1533718" y="7534"/>
                    <a:pt x="1531566" y="10763"/>
                    <a:pt x="1528337" y="10763"/>
                  </a:cubicBezTo>
                  <a:close/>
                  <a:moveTo>
                    <a:pt x="1486361" y="10763"/>
                  </a:moveTo>
                  <a:lnTo>
                    <a:pt x="1464835" y="10763"/>
                  </a:lnTo>
                  <a:cubicBezTo>
                    <a:pt x="1461607" y="10763"/>
                    <a:pt x="1459454" y="8611"/>
                    <a:pt x="1459454" y="5382"/>
                  </a:cubicBezTo>
                  <a:cubicBezTo>
                    <a:pt x="1459454" y="2153"/>
                    <a:pt x="1461607" y="0"/>
                    <a:pt x="1464835" y="0"/>
                  </a:cubicBezTo>
                  <a:lnTo>
                    <a:pt x="1486361" y="0"/>
                  </a:lnTo>
                  <a:cubicBezTo>
                    <a:pt x="1489590" y="0"/>
                    <a:pt x="1491743" y="2153"/>
                    <a:pt x="1491743" y="5382"/>
                  </a:cubicBezTo>
                  <a:cubicBezTo>
                    <a:pt x="1491743" y="7534"/>
                    <a:pt x="1488514" y="10763"/>
                    <a:pt x="1486361" y="10763"/>
                  </a:cubicBezTo>
                  <a:close/>
                  <a:moveTo>
                    <a:pt x="1443309" y="10763"/>
                  </a:moveTo>
                  <a:lnTo>
                    <a:pt x="1421784" y="10763"/>
                  </a:lnTo>
                  <a:cubicBezTo>
                    <a:pt x="1418555" y="10763"/>
                    <a:pt x="1416402" y="8611"/>
                    <a:pt x="1416402" y="5382"/>
                  </a:cubicBezTo>
                  <a:cubicBezTo>
                    <a:pt x="1416402" y="2153"/>
                    <a:pt x="1418555" y="0"/>
                    <a:pt x="1421784" y="0"/>
                  </a:cubicBezTo>
                  <a:lnTo>
                    <a:pt x="1443309" y="0"/>
                  </a:lnTo>
                  <a:cubicBezTo>
                    <a:pt x="1446539" y="0"/>
                    <a:pt x="1448691" y="2153"/>
                    <a:pt x="1448691" y="5382"/>
                  </a:cubicBezTo>
                  <a:cubicBezTo>
                    <a:pt x="1448691" y="7534"/>
                    <a:pt x="1445462" y="10763"/>
                    <a:pt x="1443309" y="10763"/>
                  </a:cubicBezTo>
                  <a:close/>
                  <a:moveTo>
                    <a:pt x="1400258" y="10763"/>
                  </a:moveTo>
                  <a:lnTo>
                    <a:pt x="1378732" y="10763"/>
                  </a:lnTo>
                  <a:cubicBezTo>
                    <a:pt x="1375503" y="10763"/>
                    <a:pt x="1373351" y="8611"/>
                    <a:pt x="1373351" y="5382"/>
                  </a:cubicBezTo>
                  <a:cubicBezTo>
                    <a:pt x="1373351" y="2153"/>
                    <a:pt x="1375503" y="0"/>
                    <a:pt x="1378732" y="0"/>
                  </a:cubicBezTo>
                  <a:lnTo>
                    <a:pt x="1400258" y="0"/>
                  </a:lnTo>
                  <a:cubicBezTo>
                    <a:pt x="1403487" y="0"/>
                    <a:pt x="1405639" y="2153"/>
                    <a:pt x="1405639" y="5382"/>
                  </a:cubicBezTo>
                  <a:cubicBezTo>
                    <a:pt x="1405639" y="7534"/>
                    <a:pt x="1403487" y="10763"/>
                    <a:pt x="1400258" y="10763"/>
                  </a:cubicBezTo>
                  <a:close/>
                  <a:moveTo>
                    <a:pt x="1357206" y="10763"/>
                  </a:moveTo>
                  <a:lnTo>
                    <a:pt x="1335680" y="10763"/>
                  </a:lnTo>
                  <a:cubicBezTo>
                    <a:pt x="1332451" y="10763"/>
                    <a:pt x="1330299" y="8611"/>
                    <a:pt x="1330299" y="5382"/>
                  </a:cubicBezTo>
                  <a:cubicBezTo>
                    <a:pt x="1330299" y="2153"/>
                    <a:pt x="1332451" y="0"/>
                    <a:pt x="1335680" y="0"/>
                  </a:cubicBezTo>
                  <a:lnTo>
                    <a:pt x="1357206" y="0"/>
                  </a:lnTo>
                  <a:cubicBezTo>
                    <a:pt x="1360435" y="0"/>
                    <a:pt x="1362587" y="2153"/>
                    <a:pt x="1362587" y="5382"/>
                  </a:cubicBezTo>
                  <a:cubicBezTo>
                    <a:pt x="1362587" y="7534"/>
                    <a:pt x="1360435" y="10763"/>
                    <a:pt x="1357206" y="10763"/>
                  </a:cubicBezTo>
                  <a:close/>
                  <a:moveTo>
                    <a:pt x="1314155" y="10763"/>
                  </a:moveTo>
                  <a:lnTo>
                    <a:pt x="1292629" y="10763"/>
                  </a:lnTo>
                  <a:cubicBezTo>
                    <a:pt x="1289400" y="10763"/>
                    <a:pt x="1287247" y="8611"/>
                    <a:pt x="1287247" y="5382"/>
                  </a:cubicBezTo>
                  <a:cubicBezTo>
                    <a:pt x="1287247" y="2153"/>
                    <a:pt x="1289400" y="0"/>
                    <a:pt x="1292629" y="0"/>
                  </a:cubicBezTo>
                  <a:lnTo>
                    <a:pt x="1314155" y="0"/>
                  </a:lnTo>
                  <a:cubicBezTo>
                    <a:pt x="1317383" y="0"/>
                    <a:pt x="1319536" y="2153"/>
                    <a:pt x="1319536" y="5382"/>
                  </a:cubicBezTo>
                  <a:cubicBezTo>
                    <a:pt x="1319536" y="7534"/>
                    <a:pt x="1317383" y="10763"/>
                    <a:pt x="1314155" y="10763"/>
                  </a:cubicBezTo>
                  <a:close/>
                  <a:moveTo>
                    <a:pt x="1271103" y="10763"/>
                  </a:moveTo>
                  <a:lnTo>
                    <a:pt x="1249577" y="10763"/>
                  </a:lnTo>
                  <a:cubicBezTo>
                    <a:pt x="1246348" y="10763"/>
                    <a:pt x="1244195" y="8611"/>
                    <a:pt x="1244195" y="5382"/>
                  </a:cubicBezTo>
                  <a:cubicBezTo>
                    <a:pt x="1244195" y="2153"/>
                    <a:pt x="1246348" y="0"/>
                    <a:pt x="1249577" y="0"/>
                  </a:cubicBezTo>
                  <a:lnTo>
                    <a:pt x="1271103" y="0"/>
                  </a:lnTo>
                  <a:cubicBezTo>
                    <a:pt x="1274331" y="0"/>
                    <a:pt x="1276484" y="2153"/>
                    <a:pt x="1276484" y="5382"/>
                  </a:cubicBezTo>
                  <a:cubicBezTo>
                    <a:pt x="1276484" y="7534"/>
                    <a:pt x="1274331" y="10763"/>
                    <a:pt x="1271103" y="10763"/>
                  </a:cubicBezTo>
                  <a:close/>
                  <a:moveTo>
                    <a:pt x="1228051" y="10763"/>
                  </a:moveTo>
                  <a:lnTo>
                    <a:pt x="1206525" y="10763"/>
                  </a:lnTo>
                  <a:cubicBezTo>
                    <a:pt x="1203296" y="10763"/>
                    <a:pt x="1201143" y="8611"/>
                    <a:pt x="1201143" y="5382"/>
                  </a:cubicBezTo>
                  <a:cubicBezTo>
                    <a:pt x="1201143" y="2153"/>
                    <a:pt x="1203296" y="0"/>
                    <a:pt x="1206525" y="0"/>
                  </a:cubicBezTo>
                  <a:lnTo>
                    <a:pt x="1228051" y="0"/>
                  </a:lnTo>
                  <a:cubicBezTo>
                    <a:pt x="1231280" y="0"/>
                    <a:pt x="1233433" y="2153"/>
                    <a:pt x="1233433" y="5382"/>
                  </a:cubicBezTo>
                  <a:cubicBezTo>
                    <a:pt x="1233433" y="7534"/>
                    <a:pt x="1231280" y="10763"/>
                    <a:pt x="1228051" y="10763"/>
                  </a:cubicBezTo>
                  <a:close/>
                  <a:moveTo>
                    <a:pt x="1184999" y="10763"/>
                  </a:moveTo>
                  <a:lnTo>
                    <a:pt x="1163473" y="10763"/>
                  </a:lnTo>
                  <a:cubicBezTo>
                    <a:pt x="1160245" y="10763"/>
                    <a:pt x="1158092" y="8611"/>
                    <a:pt x="1158092" y="5382"/>
                  </a:cubicBezTo>
                  <a:cubicBezTo>
                    <a:pt x="1158092" y="2153"/>
                    <a:pt x="1160245" y="0"/>
                    <a:pt x="1163473" y="0"/>
                  </a:cubicBezTo>
                  <a:lnTo>
                    <a:pt x="1184999" y="0"/>
                  </a:lnTo>
                  <a:cubicBezTo>
                    <a:pt x="1188228" y="0"/>
                    <a:pt x="1190381" y="2153"/>
                    <a:pt x="1190381" y="5382"/>
                  </a:cubicBezTo>
                  <a:cubicBezTo>
                    <a:pt x="1190381" y="7534"/>
                    <a:pt x="1188228" y="10763"/>
                    <a:pt x="1184999" y="10763"/>
                  </a:cubicBezTo>
                  <a:close/>
                  <a:moveTo>
                    <a:pt x="1143024" y="10763"/>
                  </a:moveTo>
                  <a:lnTo>
                    <a:pt x="1121498" y="10763"/>
                  </a:lnTo>
                  <a:cubicBezTo>
                    <a:pt x="1118269" y="10763"/>
                    <a:pt x="1116117" y="8611"/>
                    <a:pt x="1116117" y="5382"/>
                  </a:cubicBezTo>
                  <a:cubicBezTo>
                    <a:pt x="1116117" y="2153"/>
                    <a:pt x="1118269" y="0"/>
                    <a:pt x="1121498" y="0"/>
                  </a:cubicBezTo>
                  <a:lnTo>
                    <a:pt x="1143024" y="0"/>
                  </a:lnTo>
                  <a:cubicBezTo>
                    <a:pt x="1146253" y="0"/>
                    <a:pt x="1148405" y="2153"/>
                    <a:pt x="1148405" y="5382"/>
                  </a:cubicBezTo>
                  <a:cubicBezTo>
                    <a:pt x="1148405" y="7534"/>
                    <a:pt x="1145176" y="10763"/>
                    <a:pt x="1143024" y="10763"/>
                  </a:cubicBezTo>
                  <a:close/>
                  <a:moveTo>
                    <a:pt x="1099972" y="10763"/>
                  </a:moveTo>
                  <a:lnTo>
                    <a:pt x="1078446" y="10763"/>
                  </a:lnTo>
                  <a:cubicBezTo>
                    <a:pt x="1075217" y="10763"/>
                    <a:pt x="1073065" y="8611"/>
                    <a:pt x="1073065" y="5382"/>
                  </a:cubicBezTo>
                  <a:cubicBezTo>
                    <a:pt x="1073065" y="2153"/>
                    <a:pt x="1075217" y="0"/>
                    <a:pt x="1078446" y="0"/>
                  </a:cubicBezTo>
                  <a:lnTo>
                    <a:pt x="1099972" y="0"/>
                  </a:lnTo>
                  <a:cubicBezTo>
                    <a:pt x="1103201" y="0"/>
                    <a:pt x="1105353" y="2153"/>
                    <a:pt x="1105353" y="5382"/>
                  </a:cubicBezTo>
                  <a:cubicBezTo>
                    <a:pt x="1105353" y="7534"/>
                    <a:pt x="1103201" y="10763"/>
                    <a:pt x="1099972" y="10763"/>
                  </a:cubicBezTo>
                  <a:close/>
                  <a:moveTo>
                    <a:pt x="1056920" y="10763"/>
                  </a:moveTo>
                  <a:lnTo>
                    <a:pt x="1035394" y="10763"/>
                  </a:lnTo>
                  <a:cubicBezTo>
                    <a:pt x="1032165" y="10763"/>
                    <a:pt x="1030013" y="8611"/>
                    <a:pt x="1030013" y="5382"/>
                  </a:cubicBezTo>
                  <a:cubicBezTo>
                    <a:pt x="1030013" y="2153"/>
                    <a:pt x="1032165" y="0"/>
                    <a:pt x="1035394" y="0"/>
                  </a:cubicBezTo>
                  <a:lnTo>
                    <a:pt x="1056920" y="0"/>
                  </a:lnTo>
                  <a:cubicBezTo>
                    <a:pt x="1060149" y="0"/>
                    <a:pt x="1062302" y="2153"/>
                    <a:pt x="1062302" y="5382"/>
                  </a:cubicBezTo>
                  <a:cubicBezTo>
                    <a:pt x="1062302" y="7534"/>
                    <a:pt x="1060149" y="10763"/>
                    <a:pt x="1056920" y="10763"/>
                  </a:cubicBezTo>
                  <a:close/>
                  <a:moveTo>
                    <a:pt x="1013869" y="10763"/>
                  </a:moveTo>
                  <a:lnTo>
                    <a:pt x="992343" y="10763"/>
                  </a:lnTo>
                  <a:cubicBezTo>
                    <a:pt x="989114" y="10763"/>
                    <a:pt x="986961" y="8611"/>
                    <a:pt x="986961" y="5382"/>
                  </a:cubicBezTo>
                  <a:cubicBezTo>
                    <a:pt x="986961" y="2153"/>
                    <a:pt x="989114" y="0"/>
                    <a:pt x="992343" y="0"/>
                  </a:cubicBezTo>
                  <a:lnTo>
                    <a:pt x="1013869" y="0"/>
                  </a:lnTo>
                  <a:cubicBezTo>
                    <a:pt x="1017097" y="0"/>
                    <a:pt x="1019250" y="2153"/>
                    <a:pt x="1019250" y="5382"/>
                  </a:cubicBezTo>
                  <a:cubicBezTo>
                    <a:pt x="1019250" y="7534"/>
                    <a:pt x="1017097" y="10763"/>
                    <a:pt x="1013869" y="10763"/>
                  </a:cubicBezTo>
                  <a:close/>
                  <a:moveTo>
                    <a:pt x="970817" y="10763"/>
                  </a:moveTo>
                  <a:lnTo>
                    <a:pt x="949291" y="10763"/>
                  </a:lnTo>
                  <a:cubicBezTo>
                    <a:pt x="946062" y="10763"/>
                    <a:pt x="943909" y="8611"/>
                    <a:pt x="943909" y="5382"/>
                  </a:cubicBezTo>
                  <a:cubicBezTo>
                    <a:pt x="943909" y="2153"/>
                    <a:pt x="946062" y="0"/>
                    <a:pt x="949291" y="0"/>
                  </a:cubicBezTo>
                  <a:lnTo>
                    <a:pt x="970817" y="0"/>
                  </a:lnTo>
                  <a:cubicBezTo>
                    <a:pt x="974046" y="0"/>
                    <a:pt x="976198" y="2153"/>
                    <a:pt x="976198" y="5382"/>
                  </a:cubicBezTo>
                  <a:cubicBezTo>
                    <a:pt x="976198" y="7534"/>
                    <a:pt x="974046" y="10763"/>
                    <a:pt x="970817" y="10763"/>
                  </a:cubicBezTo>
                  <a:close/>
                  <a:moveTo>
                    <a:pt x="927765" y="10763"/>
                  </a:moveTo>
                  <a:lnTo>
                    <a:pt x="906239" y="10763"/>
                  </a:lnTo>
                  <a:cubicBezTo>
                    <a:pt x="903010" y="10763"/>
                    <a:pt x="900858" y="8611"/>
                    <a:pt x="900858" y="5382"/>
                  </a:cubicBezTo>
                  <a:cubicBezTo>
                    <a:pt x="900858" y="2153"/>
                    <a:pt x="903010" y="0"/>
                    <a:pt x="906239" y="0"/>
                  </a:cubicBezTo>
                  <a:lnTo>
                    <a:pt x="927765" y="0"/>
                  </a:lnTo>
                  <a:cubicBezTo>
                    <a:pt x="930994" y="0"/>
                    <a:pt x="933147" y="2153"/>
                    <a:pt x="933147" y="5382"/>
                  </a:cubicBezTo>
                  <a:cubicBezTo>
                    <a:pt x="933147" y="7534"/>
                    <a:pt x="930994" y="10763"/>
                    <a:pt x="927765" y="10763"/>
                  </a:cubicBezTo>
                  <a:close/>
                  <a:moveTo>
                    <a:pt x="884713" y="10763"/>
                  </a:moveTo>
                  <a:lnTo>
                    <a:pt x="863187" y="10763"/>
                  </a:lnTo>
                  <a:cubicBezTo>
                    <a:pt x="859959" y="10763"/>
                    <a:pt x="857806" y="8611"/>
                    <a:pt x="857806" y="5382"/>
                  </a:cubicBezTo>
                  <a:cubicBezTo>
                    <a:pt x="857806" y="2153"/>
                    <a:pt x="859959" y="0"/>
                    <a:pt x="863187" y="0"/>
                  </a:cubicBezTo>
                  <a:lnTo>
                    <a:pt x="884713" y="0"/>
                  </a:lnTo>
                  <a:cubicBezTo>
                    <a:pt x="887942" y="0"/>
                    <a:pt x="890095" y="2153"/>
                    <a:pt x="890095" y="5382"/>
                  </a:cubicBezTo>
                  <a:cubicBezTo>
                    <a:pt x="890095" y="7534"/>
                    <a:pt x="887942" y="10763"/>
                    <a:pt x="884713" y="10763"/>
                  </a:cubicBezTo>
                  <a:close/>
                  <a:moveTo>
                    <a:pt x="842738" y="10763"/>
                  </a:moveTo>
                  <a:lnTo>
                    <a:pt x="821212" y="10763"/>
                  </a:lnTo>
                  <a:cubicBezTo>
                    <a:pt x="817983" y="10763"/>
                    <a:pt x="815831" y="8611"/>
                    <a:pt x="815831" y="5382"/>
                  </a:cubicBezTo>
                  <a:cubicBezTo>
                    <a:pt x="815831" y="2153"/>
                    <a:pt x="817983" y="0"/>
                    <a:pt x="821212" y="0"/>
                  </a:cubicBezTo>
                  <a:lnTo>
                    <a:pt x="842738" y="0"/>
                  </a:lnTo>
                  <a:cubicBezTo>
                    <a:pt x="845967" y="0"/>
                    <a:pt x="848119" y="2153"/>
                    <a:pt x="848119" y="5382"/>
                  </a:cubicBezTo>
                  <a:cubicBezTo>
                    <a:pt x="848119" y="7534"/>
                    <a:pt x="844890" y="10763"/>
                    <a:pt x="842738" y="10763"/>
                  </a:cubicBezTo>
                  <a:close/>
                  <a:moveTo>
                    <a:pt x="799686" y="10763"/>
                  </a:moveTo>
                  <a:lnTo>
                    <a:pt x="778160" y="10763"/>
                  </a:lnTo>
                  <a:cubicBezTo>
                    <a:pt x="774931" y="10763"/>
                    <a:pt x="772779" y="8611"/>
                    <a:pt x="772779" y="5382"/>
                  </a:cubicBezTo>
                  <a:cubicBezTo>
                    <a:pt x="772779" y="2153"/>
                    <a:pt x="774931" y="0"/>
                    <a:pt x="778160" y="0"/>
                  </a:cubicBezTo>
                  <a:lnTo>
                    <a:pt x="799686" y="0"/>
                  </a:lnTo>
                  <a:cubicBezTo>
                    <a:pt x="802915" y="0"/>
                    <a:pt x="805068" y="2153"/>
                    <a:pt x="805068" y="5382"/>
                  </a:cubicBezTo>
                  <a:cubicBezTo>
                    <a:pt x="805068" y="7534"/>
                    <a:pt x="801839" y="10763"/>
                    <a:pt x="799686" y="10763"/>
                  </a:cubicBezTo>
                  <a:close/>
                  <a:moveTo>
                    <a:pt x="756634" y="10763"/>
                  </a:moveTo>
                  <a:lnTo>
                    <a:pt x="735108" y="10763"/>
                  </a:lnTo>
                  <a:cubicBezTo>
                    <a:pt x="731880" y="10763"/>
                    <a:pt x="729727" y="8611"/>
                    <a:pt x="729727" y="5382"/>
                  </a:cubicBezTo>
                  <a:cubicBezTo>
                    <a:pt x="729727" y="2153"/>
                    <a:pt x="731880" y="0"/>
                    <a:pt x="735108" y="0"/>
                  </a:cubicBezTo>
                  <a:lnTo>
                    <a:pt x="756634" y="0"/>
                  </a:lnTo>
                  <a:cubicBezTo>
                    <a:pt x="759863" y="0"/>
                    <a:pt x="762016" y="2153"/>
                    <a:pt x="762016" y="5382"/>
                  </a:cubicBezTo>
                  <a:cubicBezTo>
                    <a:pt x="762016" y="7534"/>
                    <a:pt x="759863" y="10763"/>
                    <a:pt x="756634" y="10763"/>
                  </a:cubicBezTo>
                  <a:close/>
                  <a:moveTo>
                    <a:pt x="713583" y="10763"/>
                  </a:moveTo>
                  <a:lnTo>
                    <a:pt x="692057" y="10763"/>
                  </a:lnTo>
                  <a:cubicBezTo>
                    <a:pt x="688828" y="10763"/>
                    <a:pt x="686675" y="8611"/>
                    <a:pt x="686675" y="5382"/>
                  </a:cubicBezTo>
                  <a:cubicBezTo>
                    <a:pt x="686675" y="2153"/>
                    <a:pt x="688828" y="0"/>
                    <a:pt x="692057" y="0"/>
                  </a:cubicBezTo>
                  <a:lnTo>
                    <a:pt x="713583" y="0"/>
                  </a:lnTo>
                  <a:cubicBezTo>
                    <a:pt x="716811" y="0"/>
                    <a:pt x="718964" y="2153"/>
                    <a:pt x="718964" y="5382"/>
                  </a:cubicBezTo>
                  <a:cubicBezTo>
                    <a:pt x="718964" y="7534"/>
                    <a:pt x="716811" y="10763"/>
                    <a:pt x="713583" y="10763"/>
                  </a:cubicBezTo>
                  <a:close/>
                  <a:moveTo>
                    <a:pt x="670531" y="10763"/>
                  </a:moveTo>
                  <a:lnTo>
                    <a:pt x="649005" y="10763"/>
                  </a:lnTo>
                  <a:cubicBezTo>
                    <a:pt x="645776" y="10763"/>
                    <a:pt x="643624" y="8611"/>
                    <a:pt x="643624" y="5382"/>
                  </a:cubicBezTo>
                  <a:cubicBezTo>
                    <a:pt x="643624" y="2153"/>
                    <a:pt x="645776" y="0"/>
                    <a:pt x="649005" y="0"/>
                  </a:cubicBezTo>
                  <a:lnTo>
                    <a:pt x="670531" y="0"/>
                  </a:lnTo>
                  <a:cubicBezTo>
                    <a:pt x="673760" y="0"/>
                    <a:pt x="675912" y="2153"/>
                    <a:pt x="675912" y="5382"/>
                  </a:cubicBezTo>
                  <a:cubicBezTo>
                    <a:pt x="675912" y="7534"/>
                    <a:pt x="673760" y="10763"/>
                    <a:pt x="670531" y="10763"/>
                  </a:cubicBezTo>
                  <a:close/>
                  <a:moveTo>
                    <a:pt x="627479" y="10763"/>
                  </a:moveTo>
                  <a:lnTo>
                    <a:pt x="605953" y="10763"/>
                  </a:lnTo>
                  <a:cubicBezTo>
                    <a:pt x="602724" y="10763"/>
                    <a:pt x="600572" y="8611"/>
                    <a:pt x="600572" y="5382"/>
                  </a:cubicBezTo>
                  <a:cubicBezTo>
                    <a:pt x="600572" y="2153"/>
                    <a:pt x="602724" y="0"/>
                    <a:pt x="605953" y="0"/>
                  </a:cubicBezTo>
                  <a:lnTo>
                    <a:pt x="627479" y="0"/>
                  </a:lnTo>
                  <a:cubicBezTo>
                    <a:pt x="630708" y="0"/>
                    <a:pt x="632861" y="2153"/>
                    <a:pt x="632861" y="5382"/>
                  </a:cubicBezTo>
                  <a:cubicBezTo>
                    <a:pt x="632861" y="7534"/>
                    <a:pt x="630708" y="10763"/>
                    <a:pt x="627479" y="10763"/>
                  </a:cubicBezTo>
                  <a:close/>
                  <a:moveTo>
                    <a:pt x="584427" y="10763"/>
                  </a:moveTo>
                  <a:lnTo>
                    <a:pt x="562902" y="10763"/>
                  </a:lnTo>
                  <a:cubicBezTo>
                    <a:pt x="559673" y="10763"/>
                    <a:pt x="557520" y="8611"/>
                    <a:pt x="557520" y="5382"/>
                  </a:cubicBezTo>
                  <a:cubicBezTo>
                    <a:pt x="557520" y="2153"/>
                    <a:pt x="559673" y="0"/>
                    <a:pt x="562902" y="0"/>
                  </a:cubicBezTo>
                  <a:lnTo>
                    <a:pt x="584427" y="0"/>
                  </a:lnTo>
                  <a:cubicBezTo>
                    <a:pt x="587656" y="0"/>
                    <a:pt x="589809" y="2153"/>
                    <a:pt x="589809" y="5382"/>
                  </a:cubicBezTo>
                  <a:cubicBezTo>
                    <a:pt x="589809" y="7534"/>
                    <a:pt x="587656" y="10763"/>
                    <a:pt x="584427" y="10763"/>
                  </a:cubicBezTo>
                  <a:close/>
                  <a:moveTo>
                    <a:pt x="542452" y="10763"/>
                  </a:moveTo>
                  <a:lnTo>
                    <a:pt x="520926" y="10763"/>
                  </a:lnTo>
                  <a:cubicBezTo>
                    <a:pt x="517697" y="10763"/>
                    <a:pt x="515544" y="8611"/>
                    <a:pt x="515544" y="5382"/>
                  </a:cubicBezTo>
                  <a:cubicBezTo>
                    <a:pt x="515544" y="2153"/>
                    <a:pt x="517697" y="0"/>
                    <a:pt x="520926" y="0"/>
                  </a:cubicBezTo>
                  <a:lnTo>
                    <a:pt x="542452" y="0"/>
                  </a:lnTo>
                  <a:cubicBezTo>
                    <a:pt x="545681" y="0"/>
                    <a:pt x="547833" y="2153"/>
                    <a:pt x="547833" y="5382"/>
                  </a:cubicBezTo>
                  <a:cubicBezTo>
                    <a:pt x="547833" y="7534"/>
                    <a:pt x="544604" y="10763"/>
                    <a:pt x="542452" y="10763"/>
                  </a:cubicBezTo>
                  <a:close/>
                  <a:moveTo>
                    <a:pt x="499400" y="10763"/>
                  </a:moveTo>
                  <a:lnTo>
                    <a:pt x="477874" y="10763"/>
                  </a:lnTo>
                  <a:cubicBezTo>
                    <a:pt x="474645" y="10763"/>
                    <a:pt x="472493" y="8611"/>
                    <a:pt x="472493" y="5382"/>
                  </a:cubicBezTo>
                  <a:cubicBezTo>
                    <a:pt x="472493" y="2153"/>
                    <a:pt x="474645" y="0"/>
                    <a:pt x="477874" y="0"/>
                  </a:cubicBezTo>
                  <a:lnTo>
                    <a:pt x="499400" y="0"/>
                  </a:lnTo>
                  <a:cubicBezTo>
                    <a:pt x="502629" y="0"/>
                    <a:pt x="504782" y="2153"/>
                    <a:pt x="504782" y="5382"/>
                  </a:cubicBezTo>
                  <a:cubicBezTo>
                    <a:pt x="504782" y="7534"/>
                    <a:pt x="501553" y="10763"/>
                    <a:pt x="499400" y="10763"/>
                  </a:cubicBezTo>
                  <a:close/>
                  <a:moveTo>
                    <a:pt x="456348" y="10763"/>
                  </a:moveTo>
                  <a:lnTo>
                    <a:pt x="434822" y="10763"/>
                  </a:lnTo>
                  <a:cubicBezTo>
                    <a:pt x="431594" y="10763"/>
                    <a:pt x="429441" y="8611"/>
                    <a:pt x="429441" y="5382"/>
                  </a:cubicBezTo>
                  <a:cubicBezTo>
                    <a:pt x="429441" y="2153"/>
                    <a:pt x="431594" y="0"/>
                    <a:pt x="434822" y="0"/>
                  </a:cubicBezTo>
                  <a:lnTo>
                    <a:pt x="456348" y="0"/>
                  </a:lnTo>
                  <a:cubicBezTo>
                    <a:pt x="459577" y="0"/>
                    <a:pt x="461730" y="2153"/>
                    <a:pt x="461730" y="5382"/>
                  </a:cubicBezTo>
                  <a:cubicBezTo>
                    <a:pt x="461730" y="7534"/>
                    <a:pt x="459577" y="10763"/>
                    <a:pt x="456348" y="10763"/>
                  </a:cubicBezTo>
                  <a:close/>
                  <a:moveTo>
                    <a:pt x="413297" y="10763"/>
                  </a:moveTo>
                  <a:lnTo>
                    <a:pt x="391771" y="10763"/>
                  </a:lnTo>
                  <a:cubicBezTo>
                    <a:pt x="388542" y="10763"/>
                    <a:pt x="386389" y="8611"/>
                    <a:pt x="386389" y="5382"/>
                  </a:cubicBezTo>
                  <a:cubicBezTo>
                    <a:pt x="386389" y="2153"/>
                    <a:pt x="388542" y="0"/>
                    <a:pt x="391771" y="0"/>
                  </a:cubicBezTo>
                  <a:lnTo>
                    <a:pt x="413297" y="0"/>
                  </a:lnTo>
                  <a:cubicBezTo>
                    <a:pt x="416526" y="0"/>
                    <a:pt x="418678" y="2153"/>
                    <a:pt x="418678" y="5382"/>
                  </a:cubicBezTo>
                  <a:cubicBezTo>
                    <a:pt x="418678" y="7534"/>
                    <a:pt x="416526" y="10763"/>
                    <a:pt x="413297" y="10763"/>
                  </a:cubicBezTo>
                  <a:close/>
                  <a:moveTo>
                    <a:pt x="370245" y="10763"/>
                  </a:moveTo>
                  <a:lnTo>
                    <a:pt x="348719" y="10763"/>
                  </a:lnTo>
                  <a:cubicBezTo>
                    <a:pt x="345490" y="10763"/>
                    <a:pt x="343338" y="8611"/>
                    <a:pt x="343338" y="5382"/>
                  </a:cubicBezTo>
                  <a:cubicBezTo>
                    <a:pt x="343338" y="2153"/>
                    <a:pt x="345490" y="0"/>
                    <a:pt x="348719" y="0"/>
                  </a:cubicBezTo>
                  <a:lnTo>
                    <a:pt x="370245" y="0"/>
                  </a:lnTo>
                  <a:cubicBezTo>
                    <a:pt x="373474" y="0"/>
                    <a:pt x="375626" y="2153"/>
                    <a:pt x="375626" y="5382"/>
                  </a:cubicBezTo>
                  <a:cubicBezTo>
                    <a:pt x="375626" y="7534"/>
                    <a:pt x="373474" y="10763"/>
                    <a:pt x="370245" y="10763"/>
                  </a:cubicBezTo>
                  <a:close/>
                  <a:moveTo>
                    <a:pt x="327193" y="10763"/>
                  </a:moveTo>
                  <a:lnTo>
                    <a:pt x="305667" y="10763"/>
                  </a:lnTo>
                  <a:cubicBezTo>
                    <a:pt x="302438" y="10763"/>
                    <a:pt x="300286" y="8611"/>
                    <a:pt x="300286" y="5382"/>
                  </a:cubicBezTo>
                  <a:cubicBezTo>
                    <a:pt x="300286" y="2153"/>
                    <a:pt x="302438" y="0"/>
                    <a:pt x="305667" y="0"/>
                  </a:cubicBezTo>
                  <a:lnTo>
                    <a:pt x="327193" y="0"/>
                  </a:lnTo>
                  <a:cubicBezTo>
                    <a:pt x="330422" y="0"/>
                    <a:pt x="332575" y="2153"/>
                    <a:pt x="332575" y="5382"/>
                  </a:cubicBezTo>
                  <a:cubicBezTo>
                    <a:pt x="332575" y="7534"/>
                    <a:pt x="330422" y="10763"/>
                    <a:pt x="327193" y="10763"/>
                  </a:cubicBezTo>
                  <a:close/>
                  <a:moveTo>
                    <a:pt x="284142" y="10763"/>
                  </a:moveTo>
                  <a:lnTo>
                    <a:pt x="262616" y="10763"/>
                  </a:lnTo>
                  <a:cubicBezTo>
                    <a:pt x="259387" y="10763"/>
                    <a:pt x="257234" y="8611"/>
                    <a:pt x="257234" y="5382"/>
                  </a:cubicBezTo>
                  <a:cubicBezTo>
                    <a:pt x="257234" y="2153"/>
                    <a:pt x="259387" y="0"/>
                    <a:pt x="262616" y="0"/>
                  </a:cubicBezTo>
                  <a:lnTo>
                    <a:pt x="284142" y="0"/>
                  </a:lnTo>
                  <a:cubicBezTo>
                    <a:pt x="287370" y="0"/>
                    <a:pt x="289523" y="2153"/>
                    <a:pt x="289523" y="5382"/>
                  </a:cubicBezTo>
                  <a:cubicBezTo>
                    <a:pt x="289523" y="7534"/>
                    <a:pt x="287370" y="10763"/>
                    <a:pt x="284142" y="10763"/>
                  </a:cubicBezTo>
                  <a:close/>
                  <a:moveTo>
                    <a:pt x="241090" y="10763"/>
                  </a:moveTo>
                  <a:lnTo>
                    <a:pt x="219564" y="10763"/>
                  </a:lnTo>
                  <a:cubicBezTo>
                    <a:pt x="216335" y="10763"/>
                    <a:pt x="214182" y="8611"/>
                    <a:pt x="214182" y="5382"/>
                  </a:cubicBezTo>
                  <a:cubicBezTo>
                    <a:pt x="214182" y="2153"/>
                    <a:pt x="216335" y="0"/>
                    <a:pt x="219564" y="0"/>
                  </a:cubicBezTo>
                  <a:lnTo>
                    <a:pt x="241090" y="0"/>
                  </a:lnTo>
                  <a:cubicBezTo>
                    <a:pt x="244318" y="0"/>
                    <a:pt x="246471" y="2153"/>
                    <a:pt x="246471" y="5382"/>
                  </a:cubicBezTo>
                  <a:cubicBezTo>
                    <a:pt x="246471" y="7534"/>
                    <a:pt x="244318" y="10763"/>
                    <a:pt x="241090" y="10763"/>
                  </a:cubicBezTo>
                  <a:close/>
                  <a:moveTo>
                    <a:pt x="199114" y="10763"/>
                  </a:moveTo>
                  <a:lnTo>
                    <a:pt x="177588" y="10763"/>
                  </a:lnTo>
                  <a:cubicBezTo>
                    <a:pt x="174359" y="10763"/>
                    <a:pt x="172207" y="8611"/>
                    <a:pt x="172207" y="5382"/>
                  </a:cubicBezTo>
                  <a:cubicBezTo>
                    <a:pt x="172207" y="2153"/>
                    <a:pt x="174359" y="0"/>
                    <a:pt x="177588" y="0"/>
                  </a:cubicBezTo>
                  <a:lnTo>
                    <a:pt x="199114" y="0"/>
                  </a:lnTo>
                  <a:cubicBezTo>
                    <a:pt x="202343" y="0"/>
                    <a:pt x="204496" y="2153"/>
                    <a:pt x="204496" y="5382"/>
                  </a:cubicBezTo>
                  <a:cubicBezTo>
                    <a:pt x="204496" y="7534"/>
                    <a:pt x="201267" y="10763"/>
                    <a:pt x="199114" y="10763"/>
                  </a:cubicBezTo>
                  <a:close/>
                  <a:moveTo>
                    <a:pt x="156062" y="10763"/>
                  </a:moveTo>
                  <a:lnTo>
                    <a:pt x="134537" y="10763"/>
                  </a:lnTo>
                  <a:cubicBezTo>
                    <a:pt x="131308" y="10763"/>
                    <a:pt x="129155" y="8611"/>
                    <a:pt x="129155" y="5382"/>
                  </a:cubicBezTo>
                  <a:cubicBezTo>
                    <a:pt x="129155" y="2153"/>
                    <a:pt x="131308" y="0"/>
                    <a:pt x="134537" y="0"/>
                  </a:cubicBezTo>
                  <a:lnTo>
                    <a:pt x="156062" y="0"/>
                  </a:lnTo>
                  <a:cubicBezTo>
                    <a:pt x="159291" y="0"/>
                    <a:pt x="161444" y="2153"/>
                    <a:pt x="161444" y="5382"/>
                  </a:cubicBezTo>
                  <a:cubicBezTo>
                    <a:pt x="161444" y="7534"/>
                    <a:pt x="158215" y="10763"/>
                    <a:pt x="156062" y="10763"/>
                  </a:cubicBezTo>
                  <a:close/>
                  <a:moveTo>
                    <a:pt x="113011" y="10763"/>
                  </a:moveTo>
                  <a:lnTo>
                    <a:pt x="91485" y="10763"/>
                  </a:lnTo>
                  <a:cubicBezTo>
                    <a:pt x="88256" y="10763"/>
                    <a:pt x="86103" y="8611"/>
                    <a:pt x="86103" y="5382"/>
                  </a:cubicBezTo>
                  <a:cubicBezTo>
                    <a:pt x="86103" y="2153"/>
                    <a:pt x="88256" y="0"/>
                    <a:pt x="91485" y="0"/>
                  </a:cubicBezTo>
                  <a:lnTo>
                    <a:pt x="113011" y="0"/>
                  </a:lnTo>
                  <a:cubicBezTo>
                    <a:pt x="116240" y="0"/>
                    <a:pt x="118392" y="2153"/>
                    <a:pt x="118392" y="5382"/>
                  </a:cubicBezTo>
                  <a:cubicBezTo>
                    <a:pt x="118392" y="7534"/>
                    <a:pt x="116240" y="10763"/>
                    <a:pt x="113011" y="10763"/>
                  </a:cubicBezTo>
                  <a:close/>
                  <a:moveTo>
                    <a:pt x="69959" y="10763"/>
                  </a:moveTo>
                  <a:lnTo>
                    <a:pt x="48433" y="10763"/>
                  </a:lnTo>
                  <a:cubicBezTo>
                    <a:pt x="45204" y="10763"/>
                    <a:pt x="43052" y="8611"/>
                    <a:pt x="43052" y="5382"/>
                  </a:cubicBezTo>
                  <a:cubicBezTo>
                    <a:pt x="43052" y="2153"/>
                    <a:pt x="45204" y="0"/>
                    <a:pt x="48433" y="0"/>
                  </a:cubicBezTo>
                  <a:lnTo>
                    <a:pt x="69959" y="0"/>
                  </a:lnTo>
                  <a:cubicBezTo>
                    <a:pt x="73188" y="0"/>
                    <a:pt x="75340" y="2153"/>
                    <a:pt x="75340" y="5382"/>
                  </a:cubicBezTo>
                  <a:cubicBezTo>
                    <a:pt x="75340" y="7534"/>
                    <a:pt x="73188" y="10763"/>
                    <a:pt x="69959" y="10763"/>
                  </a:cubicBezTo>
                  <a:close/>
                  <a:moveTo>
                    <a:pt x="26907" y="10763"/>
                  </a:moveTo>
                  <a:lnTo>
                    <a:pt x="5381" y="10763"/>
                  </a:lnTo>
                  <a:cubicBezTo>
                    <a:pt x="2153" y="10763"/>
                    <a:pt x="0" y="8611"/>
                    <a:pt x="0" y="5382"/>
                  </a:cubicBezTo>
                  <a:cubicBezTo>
                    <a:pt x="0" y="2153"/>
                    <a:pt x="2153" y="0"/>
                    <a:pt x="5381" y="0"/>
                  </a:cubicBezTo>
                  <a:lnTo>
                    <a:pt x="26907" y="0"/>
                  </a:lnTo>
                  <a:cubicBezTo>
                    <a:pt x="30136" y="0"/>
                    <a:pt x="32289" y="2153"/>
                    <a:pt x="32289" y="5382"/>
                  </a:cubicBezTo>
                  <a:cubicBezTo>
                    <a:pt x="32289" y="7534"/>
                    <a:pt x="30136" y="10763"/>
                    <a:pt x="26907" y="10763"/>
                  </a:cubicBezTo>
                  <a:close/>
                </a:path>
              </a:pathLst>
            </a:custGeom>
            <a:solidFill>
              <a:srgbClr val="FFFFFF"/>
            </a:solidFill>
            <a:ln w="107616"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9E33F345-E98A-4F21-90DF-12D252BABCDC}"/>
                </a:ext>
              </a:extLst>
            </p:cNvPr>
            <p:cNvSpPr/>
            <p:nvPr/>
          </p:nvSpPr>
          <p:spPr>
            <a:xfrm>
              <a:off x="5165005" y="3718522"/>
              <a:ext cx="21525" cy="10763"/>
            </a:xfrm>
            <a:custGeom>
              <a:avLst/>
              <a:gdLst>
                <a:gd name="connsiteX0" fmla="*/ 16145 w 21525"/>
                <a:gd name="connsiteY0" fmla="*/ 10763 h 10763"/>
                <a:gd name="connsiteX1" fmla="*/ 5382 w 21525"/>
                <a:gd name="connsiteY1" fmla="*/ 10763 h 10763"/>
                <a:gd name="connsiteX2" fmla="*/ 0 w 21525"/>
                <a:gd name="connsiteY2" fmla="*/ 5382 h 10763"/>
                <a:gd name="connsiteX3" fmla="*/ 5382 w 21525"/>
                <a:gd name="connsiteY3" fmla="*/ 0 h 10763"/>
                <a:gd name="connsiteX4" fmla="*/ 16145 w 21525"/>
                <a:gd name="connsiteY4" fmla="*/ 0 h 10763"/>
                <a:gd name="connsiteX5" fmla="*/ 21526 w 21525"/>
                <a:gd name="connsiteY5" fmla="*/ 5382 h 10763"/>
                <a:gd name="connsiteX6" fmla="*/ 16145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5" y="10763"/>
                  </a:moveTo>
                  <a:lnTo>
                    <a:pt x="5382" y="10763"/>
                  </a:lnTo>
                  <a:cubicBezTo>
                    <a:pt x="2153" y="10763"/>
                    <a:pt x="0" y="8611"/>
                    <a:pt x="0" y="5382"/>
                  </a:cubicBezTo>
                  <a:cubicBezTo>
                    <a:pt x="0" y="2153"/>
                    <a:pt x="2153" y="0"/>
                    <a:pt x="5382" y="0"/>
                  </a:cubicBezTo>
                  <a:lnTo>
                    <a:pt x="16145" y="0"/>
                  </a:lnTo>
                  <a:cubicBezTo>
                    <a:pt x="19373" y="0"/>
                    <a:pt x="21526" y="2153"/>
                    <a:pt x="21526" y="5382"/>
                  </a:cubicBezTo>
                  <a:cubicBezTo>
                    <a:pt x="21526" y="7534"/>
                    <a:pt x="19373" y="10763"/>
                    <a:pt x="16145" y="10763"/>
                  </a:cubicBezTo>
                  <a:close/>
                </a:path>
              </a:pathLst>
            </a:custGeom>
            <a:solidFill>
              <a:srgbClr val="FFFFFF"/>
            </a:solidFill>
            <a:ln w="107616" cap="flat">
              <a:noFill/>
              <a:prstDash val="solid"/>
              <a:miter/>
            </a:ln>
          </p:spPr>
          <p:txBody>
            <a:bodyPr rtlCol="0" anchor="ctr"/>
            <a:lstStyle/>
            <a:p>
              <a:endParaRPr lang="en-US" dirty="0"/>
            </a:p>
          </p:txBody>
        </p:sp>
      </p:grpSp>
      <p:grpSp>
        <p:nvGrpSpPr>
          <p:cNvPr id="50" name="Graphic 1">
            <a:extLst>
              <a:ext uri="{FF2B5EF4-FFF2-40B4-BE49-F238E27FC236}">
                <a16:creationId xmlns:a16="http://schemas.microsoft.com/office/drawing/2014/main" id="{4B3C03EE-88F0-472C-8138-18578A60AA9D}"/>
              </a:ext>
            </a:extLst>
          </p:cNvPr>
          <p:cNvGrpSpPr/>
          <p:nvPr userDrawn="1"/>
        </p:nvGrpSpPr>
        <p:grpSpPr>
          <a:xfrm>
            <a:off x="7764781" y="1135379"/>
            <a:ext cx="15239" cy="1920239"/>
            <a:chOff x="5444842" y="2104082"/>
            <a:chExt cx="10762" cy="1356129"/>
          </a:xfrm>
          <a:solidFill>
            <a:srgbClr val="FFFFFF"/>
          </a:solidFill>
        </p:grpSpPr>
        <p:sp>
          <p:nvSpPr>
            <p:cNvPr id="51" name="Freeform: Shape 50">
              <a:extLst>
                <a:ext uri="{FF2B5EF4-FFF2-40B4-BE49-F238E27FC236}">
                  <a16:creationId xmlns:a16="http://schemas.microsoft.com/office/drawing/2014/main" id="{39F18CBE-94B6-4139-BD12-67397326EBE1}"/>
                </a:ext>
              </a:extLst>
            </p:cNvPr>
            <p:cNvSpPr/>
            <p:nvPr/>
          </p:nvSpPr>
          <p:spPr>
            <a:xfrm>
              <a:off x="5444842" y="3438686"/>
              <a:ext cx="10762" cy="21525"/>
            </a:xfrm>
            <a:custGeom>
              <a:avLst/>
              <a:gdLst>
                <a:gd name="connsiteX0" fmla="*/ 5381 w 10762"/>
                <a:gd name="connsiteY0" fmla="*/ 21526 h 21525"/>
                <a:gd name="connsiteX1" fmla="*/ 0 w 10762"/>
                <a:gd name="connsiteY1" fmla="*/ 16145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1"/>
                  </a:lnTo>
                  <a:cubicBezTo>
                    <a:pt x="0" y="2153"/>
                    <a:pt x="2153" y="0"/>
                    <a:pt x="5381" y="0"/>
                  </a:cubicBezTo>
                  <a:cubicBezTo>
                    <a:pt x="8610" y="0"/>
                    <a:pt x="10763" y="2153"/>
                    <a:pt x="10763" y="5381"/>
                  </a:cubicBezTo>
                  <a:lnTo>
                    <a:pt x="10763" y="16145"/>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8D30E1B5-FDDB-470F-AAED-7C204094FDC2}"/>
                </a:ext>
              </a:extLst>
            </p:cNvPr>
            <p:cNvSpPr/>
            <p:nvPr/>
          </p:nvSpPr>
          <p:spPr>
            <a:xfrm>
              <a:off x="5444842" y="2136371"/>
              <a:ext cx="10762" cy="1291552"/>
            </a:xfrm>
            <a:custGeom>
              <a:avLst/>
              <a:gdLst>
                <a:gd name="connsiteX0" fmla="*/ 5381 w 10762"/>
                <a:gd name="connsiteY0" fmla="*/ 1291552 h 1291552"/>
                <a:gd name="connsiteX1" fmla="*/ 0 w 10762"/>
                <a:gd name="connsiteY1" fmla="*/ 1286171 h 1291552"/>
                <a:gd name="connsiteX2" fmla="*/ 0 w 10762"/>
                <a:gd name="connsiteY2" fmla="*/ 1264645 h 1291552"/>
                <a:gd name="connsiteX3" fmla="*/ 5381 w 10762"/>
                <a:gd name="connsiteY3" fmla="*/ 1259263 h 1291552"/>
                <a:gd name="connsiteX4" fmla="*/ 10763 w 10762"/>
                <a:gd name="connsiteY4" fmla="*/ 1264645 h 1291552"/>
                <a:gd name="connsiteX5" fmla="*/ 10763 w 10762"/>
                <a:gd name="connsiteY5" fmla="*/ 1286171 h 1291552"/>
                <a:gd name="connsiteX6" fmla="*/ 5381 w 10762"/>
                <a:gd name="connsiteY6" fmla="*/ 1291552 h 1291552"/>
                <a:gd name="connsiteX7" fmla="*/ 5381 w 10762"/>
                <a:gd name="connsiteY7" fmla="*/ 1247424 h 1291552"/>
                <a:gd name="connsiteX8" fmla="*/ 0 w 10762"/>
                <a:gd name="connsiteY8" fmla="*/ 1242043 h 1291552"/>
                <a:gd name="connsiteX9" fmla="*/ 0 w 10762"/>
                <a:gd name="connsiteY9" fmla="*/ 1220517 h 1291552"/>
                <a:gd name="connsiteX10" fmla="*/ 5381 w 10762"/>
                <a:gd name="connsiteY10" fmla="*/ 1215135 h 1291552"/>
                <a:gd name="connsiteX11" fmla="*/ 10763 w 10762"/>
                <a:gd name="connsiteY11" fmla="*/ 1220517 h 1291552"/>
                <a:gd name="connsiteX12" fmla="*/ 10763 w 10762"/>
                <a:gd name="connsiteY12" fmla="*/ 1242043 h 1291552"/>
                <a:gd name="connsiteX13" fmla="*/ 5381 w 10762"/>
                <a:gd name="connsiteY13" fmla="*/ 1247424 h 1291552"/>
                <a:gd name="connsiteX14" fmla="*/ 5381 w 10762"/>
                <a:gd name="connsiteY14" fmla="*/ 1204372 h 1291552"/>
                <a:gd name="connsiteX15" fmla="*/ 0 w 10762"/>
                <a:gd name="connsiteY15" fmla="*/ 1198991 h 1291552"/>
                <a:gd name="connsiteX16" fmla="*/ 0 w 10762"/>
                <a:gd name="connsiteY16" fmla="*/ 1177465 h 1291552"/>
                <a:gd name="connsiteX17" fmla="*/ 5381 w 10762"/>
                <a:gd name="connsiteY17" fmla="*/ 1172084 h 1291552"/>
                <a:gd name="connsiteX18" fmla="*/ 10763 w 10762"/>
                <a:gd name="connsiteY18" fmla="*/ 1177465 h 1291552"/>
                <a:gd name="connsiteX19" fmla="*/ 10763 w 10762"/>
                <a:gd name="connsiteY19" fmla="*/ 1198991 h 1291552"/>
                <a:gd name="connsiteX20" fmla="*/ 5381 w 10762"/>
                <a:gd name="connsiteY20" fmla="*/ 1204372 h 1291552"/>
                <a:gd name="connsiteX21" fmla="*/ 5381 w 10762"/>
                <a:gd name="connsiteY21" fmla="*/ 1161321 h 1291552"/>
                <a:gd name="connsiteX22" fmla="*/ 0 w 10762"/>
                <a:gd name="connsiteY22" fmla="*/ 1155939 h 1291552"/>
                <a:gd name="connsiteX23" fmla="*/ 0 w 10762"/>
                <a:gd name="connsiteY23" fmla="*/ 1134413 h 1291552"/>
                <a:gd name="connsiteX24" fmla="*/ 5381 w 10762"/>
                <a:gd name="connsiteY24" fmla="*/ 1129032 h 1291552"/>
                <a:gd name="connsiteX25" fmla="*/ 10763 w 10762"/>
                <a:gd name="connsiteY25" fmla="*/ 1134413 h 1291552"/>
                <a:gd name="connsiteX26" fmla="*/ 10763 w 10762"/>
                <a:gd name="connsiteY26" fmla="*/ 1155939 h 1291552"/>
                <a:gd name="connsiteX27" fmla="*/ 5381 w 10762"/>
                <a:gd name="connsiteY27" fmla="*/ 1161321 h 1291552"/>
                <a:gd name="connsiteX28" fmla="*/ 5381 w 10762"/>
                <a:gd name="connsiteY28" fmla="*/ 1117193 h 1291552"/>
                <a:gd name="connsiteX29" fmla="*/ 0 w 10762"/>
                <a:gd name="connsiteY29" fmla="*/ 1111811 h 1291552"/>
                <a:gd name="connsiteX30" fmla="*/ 0 w 10762"/>
                <a:gd name="connsiteY30" fmla="*/ 1090285 h 1291552"/>
                <a:gd name="connsiteX31" fmla="*/ 5381 w 10762"/>
                <a:gd name="connsiteY31" fmla="*/ 1084904 h 1291552"/>
                <a:gd name="connsiteX32" fmla="*/ 10763 w 10762"/>
                <a:gd name="connsiteY32" fmla="*/ 1090285 h 1291552"/>
                <a:gd name="connsiteX33" fmla="*/ 10763 w 10762"/>
                <a:gd name="connsiteY33" fmla="*/ 1111811 h 1291552"/>
                <a:gd name="connsiteX34" fmla="*/ 5381 w 10762"/>
                <a:gd name="connsiteY34" fmla="*/ 1117193 h 1291552"/>
                <a:gd name="connsiteX35" fmla="*/ 5381 w 10762"/>
                <a:gd name="connsiteY35" fmla="*/ 1074141 h 1291552"/>
                <a:gd name="connsiteX36" fmla="*/ 0 w 10762"/>
                <a:gd name="connsiteY36" fmla="*/ 1068759 h 1291552"/>
                <a:gd name="connsiteX37" fmla="*/ 0 w 10762"/>
                <a:gd name="connsiteY37" fmla="*/ 1047233 h 1291552"/>
                <a:gd name="connsiteX38" fmla="*/ 5381 w 10762"/>
                <a:gd name="connsiteY38" fmla="*/ 1041852 h 1291552"/>
                <a:gd name="connsiteX39" fmla="*/ 10763 w 10762"/>
                <a:gd name="connsiteY39" fmla="*/ 1047233 h 1291552"/>
                <a:gd name="connsiteX40" fmla="*/ 10763 w 10762"/>
                <a:gd name="connsiteY40" fmla="*/ 1068759 h 1291552"/>
                <a:gd name="connsiteX41" fmla="*/ 5381 w 10762"/>
                <a:gd name="connsiteY41" fmla="*/ 1074141 h 1291552"/>
                <a:gd name="connsiteX42" fmla="*/ 5381 w 10762"/>
                <a:gd name="connsiteY42" fmla="*/ 1031089 h 1291552"/>
                <a:gd name="connsiteX43" fmla="*/ 0 w 10762"/>
                <a:gd name="connsiteY43" fmla="*/ 1025708 h 1291552"/>
                <a:gd name="connsiteX44" fmla="*/ 0 w 10762"/>
                <a:gd name="connsiteY44" fmla="*/ 1004182 h 1291552"/>
                <a:gd name="connsiteX45" fmla="*/ 5381 w 10762"/>
                <a:gd name="connsiteY45" fmla="*/ 998800 h 1291552"/>
                <a:gd name="connsiteX46" fmla="*/ 10763 w 10762"/>
                <a:gd name="connsiteY46" fmla="*/ 1004182 h 1291552"/>
                <a:gd name="connsiteX47" fmla="*/ 10763 w 10762"/>
                <a:gd name="connsiteY47" fmla="*/ 1025708 h 1291552"/>
                <a:gd name="connsiteX48" fmla="*/ 5381 w 10762"/>
                <a:gd name="connsiteY48" fmla="*/ 1031089 h 1291552"/>
                <a:gd name="connsiteX49" fmla="*/ 5381 w 10762"/>
                <a:gd name="connsiteY49" fmla="*/ 986961 h 1291552"/>
                <a:gd name="connsiteX50" fmla="*/ 0 w 10762"/>
                <a:gd name="connsiteY50" fmla="*/ 981580 h 1291552"/>
                <a:gd name="connsiteX51" fmla="*/ 0 w 10762"/>
                <a:gd name="connsiteY51" fmla="*/ 960054 h 1291552"/>
                <a:gd name="connsiteX52" fmla="*/ 5381 w 10762"/>
                <a:gd name="connsiteY52" fmla="*/ 954672 h 1291552"/>
                <a:gd name="connsiteX53" fmla="*/ 10763 w 10762"/>
                <a:gd name="connsiteY53" fmla="*/ 960054 h 1291552"/>
                <a:gd name="connsiteX54" fmla="*/ 10763 w 10762"/>
                <a:gd name="connsiteY54" fmla="*/ 981580 h 1291552"/>
                <a:gd name="connsiteX55" fmla="*/ 5381 w 10762"/>
                <a:gd name="connsiteY55" fmla="*/ 986961 h 1291552"/>
                <a:gd name="connsiteX56" fmla="*/ 5381 w 10762"/>
                <a:gd name="connsiteY56" fmla="*/ 943909 h 1291552"/>
                <a:gd name="connsiteX57" fmla="*/ 0 w 10762"/>
                <a:gd name="connsiteY57" fmla="*/ 938528 h 1291552"/>
                <a:gd name="connsiteX58" fmla="*/ 0 w 10762"/>
                <a:gd name="connsiteY58" fmla="*/ 917002 h 1291552"/>
                <a:gd name="connsiteX59" fmla="*/ 5381 w 10762"/>
                <a:gd name="connsiteY59" fmla="*/ 911620 h 1291552"/>
                <a:gd name="connsiteX60" fmla="*/ 10763 w 10762"/>
                <a:gd name="connsiteY60" fmla="*/ 917002 h 1291552"/>
                <a:gd name="connsiteX61" fmla="*/ 10763 w 10762"/>
                <a:gd name="connsiteY61" fmla="*/ 938528 h 1291552"/>
                <a:gd name="connsiteX62" fmla="*/ 5381 w 10762"/>
                <a:gd name="connsiteY62" fmla="*/ 943909 h 1291552"/>
                <a:gd name="connsiteX63" fmla="*/ 5381 w 10762"/>
                <a:gd name="connsiteY63" fmla="*/ 900858 h 1291552"/>
                <a:gd name="connsiteX64" fmla="*/ 0 w 10762"/>
                <a:gd name="connsiteY64" fmla="*/ 895476 h 1291552"/>
                <a:gd name="connsiteX65" fmla="*/ 0 w 10762"/>
                <a:gd name="connsiteY65" fmla="*/ 873950 h 1291552"/>
                <a:gd name="connsiteX66" fmla="*/ 5381 w 10762"/>
                <a:gd name="connsiteY66" fmla="*/ 868569 h 1291552"/>
                <a:gd name="connsiteX67" fmla="*/ 10763 w 10762"/>
                <a:gd name="connsiteY67" fmla="*/ 873950 h 1291552"/>
                <a:gd name="connsiteX68" fmla="*/ 10763 w 10762"/>
                <a:gd name="connsiteY68" fmla="*/ 895476 h 1291552"/>
                <a:gd name="connsiteX69" fmla="*/ 5381 w 10762"/>
                <a:gd name="connsiteY69" fmla="*/ 900858 h 1291552"/>
                <a:gd name="connsiteX70" fmla="*/ 5381 w 10762"/>
                <a:gd name="connsiteY70" fmla="*/ 856730 h 1291552"/>
                <a:gd name="connsiteX71" fmla="*/ 0 w 10762"/>
                <a:gd name="connsiteY71" fmla="*/ 851348 h 1291552"/>
                <a:gd name="connsiteX72" fmla="*/ 0 w 10762"/>
                <a:gd name="connsiteY72" fmla="*/ 829822 h 1291552"/>
                <a:gd name="connsiteX73" fmla="*/ 5381 w 10762"/>
                <a:gd name="connsiteY73" fmla="*/ 824441 h 1291552"/>
                <a:gd name="connsiteX74" fmla="*/ 10763 w 10762"/>
                <a:gd name="connsiteY74" fmla="*/ 829822 h 1291552"/>
                <a:gd name="connsiteX75" fmla="*/ 10763 w 10762"/>
                <a:gd name="connsiteY75" fmla="*/ 851348 h 1291552"/>
                <a:gd name="connsiteX76" fmla="*/ 5381 w 10762"/>
                <a:gd name="connsiteY76" fmla="*/ 856730 h 1291552"/>
                <a:gd name="connsiteX77" fmla="*/ 5381 w 10762"/>
                <a:gd name="connsiteY77" fmla="*/ 813678 h 1291552"/>
                <a:gd name="connsiteX78" fmla="*/ 0 w 10762"/>
                <a:gd name="connsiteY78" fmla="*/ 808296 h 1291552"/>
                <a:gd name="connsiteX79" fmla="*/ 0 w 10762"/>
                <a:gd name="connsiteY79" fmla="*/ 786770 h 1291552"/>
                <a:gd name="connsiteX80" fmla="*/ 5381 w 10762"/>
                <a:gd name="connsiteY80" fmla="*/ 781389 h 1291552"/>
                <a:gd name="connsiteX81" fmla="*/ 10763 w 10762"/>
                <a:gd name="connsiteY81" fmla="*/ 786770 h 1291552"/>
                <a:gd name="connsiteX82" fmla="*/ 10763 w 10762"/>
                <a:gd name="connsiteY82" fmla="*/ 808296 h 1291552"/>
                <a:gd name="connsiteX83" fmla="*/ 5381 w 10762"/>
                <a:gd name="connsiteY83" fmla="*/ 813678 h 1291552"/>
                <a:gd name="connsiteX84" fmla="*/ 5381 w 10762"/>
                <a:gd name="connsiteY84" fmla="*/ 770626 h 1291552"/>
                <a:gd name="connsiteX85" fmla="*/ 0 w 10762"/>
                <a:gd name="connsiteY85" fmla="*/ 765245 h 1291552"/>
                <a:gd name="connsiteX86" fmla="*/ 0 w 10762"/>
                <a:gd name="connsiteY86" fmla="*/ 743719 h 1291552"/>
                <a:gd name="connsiteX87" fmla="*/ 5381 w 10762"/>
                <a:gd name="connsiteY87" fmla="*/ 738337 h 1291552"/>
                <a:gd name="connsiteX88" fmla="*/ 10763 w 10762"/>
                <a:gd name="connsiteY88" fmla="*/ 743719 h 1291552"/>
                <a:gd name="connsiteX89" fmla="*/ 10763 w 10762"/>
                <a:gd name="connsiteY89" fmla="*/ 765245 h 1291552"/>
                <a:gd name="connsiteX90" fmla="*/ 5381 w 10762"/>
                <a:gd name="connsiteY90" fmla="*/ 770626 h 1291552"/>
                <a:gd name="connsiteX91" fmla="*/ 5381 w 10762"/>
                <a:gd name="connsiteY91" fmla="*/ 726498 h 1291552"/>
                <a:gd name="connsiteX92" fmla="*/ 0 w 10762"/>
                <a:gd name="connsiteY92" fmla="*/ 721117 h 1291552"/>
                <a:gd name="connsiteX93" fmla="*/ 0 w 10762"/>
                <a:gd name="connsiteY93" fmla="*/ 699591 h 1291552"/>
                <a:gd name="connsiteX94" fmla="*/ 5381 w 10762"/>
                <a:gd name="connsiteY94" fmla="*/ 694209 h 1291552"/>
                <a:gd name="connsiteX95" fmla="*/ 10763 w 10762"/>
                <a:gd name="connsiteY95" fmla="*/ 699591 h 1291552"/>
                <a:gd name="connsiteX96" fmla="*/ 10763 w 10762"/>
                <a:gd name="connsiteY96" fmla="*/ 721117 h 1291552"/>
                <a:gd name="connsiteX97" fmla="*/ 5381 w 10762"/>
                <a:gd name="connsiteY97" fmla="*/ 726498 h 1291552"/>
                <a:gd name="connsiteX98" fmla="*/ 5381 w 10762"/>
                <a:gd name="connsiteY98" fmla="*/ 683446 h 1291552"/>
                <a:gd name="connsiteX99" fmla="*/ 0 w 10762"/>
                <a:gd name="connsiteY99" fmla="*/ 678065 h 1291552"/>
                <a:gd name="connsiteX100" fmla="*/ 0 w 10762"/>
                <a:gd name="connsiteY100" fmla="*/ 656539 h 1291552"/>
                <a:gd name="connsiteX101" fmla="*/ 5381 w 10762"/>
                <a:gd name="connsiteY101" fmla="*/ 651158 h 1291552"/>
                <a:gd name="connsiteX102" fmla="*/ 10763 w 10762"/>
                <a:gd name="connsiteY102" fmla="*/ 656539 h 1291552"/>
                <a:gd name="connsiteX103" fmla="*/ 10763 w 10762"/>
                <a:gd name="connsiteY103" fmla="*/ 678065 h 1291552"/>
                <a:gd name="connsiteX104" fmla="*/ 5381 w 10762"/>
                <a:gd name="connsiteY104" fmla="*/ 683446 h 1291552"/>
                <a:gd name="connsiteX105" fmla="*/ 5381 w 10762"/>
                <a:gd name="connsiteY105" fmla="*/ 640395 h 1291552"/>
                <a:gd name="connsiteX106" fmla="*/ 0 w 10762"/>
                <a:gd name="connsiteY106" fmla="*/ 635013 h 1291552"/>
                <a:gd name="connsiteX107" fmla="*/ 0 w 10762"/>
                <a:gd name="connsiteY107" fmla="*/ 613487 h 1291552"/>
                <a:gd name="connsiteX108" fmla="*/ 5381 w 10762"/>
                <a:gd name="connsiteY108" fmla="*/ 608106 h 1291552"/>
                <a:gd name="connsiteX109" fmla="*/ 10763 w 10762"/>
                <a:gd name="connsiteY109" fmla="*/ 613487 h 1291552"/>
                <a:gd name="connsiteX110" fmla="*/ 10763 w 10762"/>
                <a:gd name="connsiteY110" fmla="*/ 635013 h 1291552"/>
                <a:gd name="connsiteX111" fmla="*/ 5381 w 10762"/>
                <a:gd name="connsiteY111" fmla="*/ 640395 h 1291552"/>
                <a:gd name="connsiteX112" fmla="*/ 5381 w 10762"/>
                <a:gd name="connsiteY112" fmla="*/ 596267 h 1291552"/>
                <a:gd name="connsiteX113" fmla="*/ 0 w 10762"/>
                <a:gd name="connsiteY113" fmla="*/ 590885 h 1291552"/>
                <a:gd name="connsiteX114" fmla="*/ 0 w 10762"/>
                <a:gd name="connsiteY114" fmla="*/ 569359 h 1291552"/>
                <a:gd name="connsiteX115" fmla="*/ 5381 w 10762"/>
                <a:gd name="connsiteY115" fmla="*/ 563978 h 1291552"/>
                <a:gd name="connsiteX116" fmla="*/ 10763 w 10762"/>
                <a:gd name="connsiteY116" fmla="*/ 569359 h 1291552"/>
                <a:gd name="connsiteX117" fmla="*/ 10763 w 10762"/>
                <a:gd name="connsiteY117" fmla="*/ 590885 h 1291552"/>
                <a:gd name="connsiteX118" fmla="*/ 5381 w 10762"/>
                <a:gd name="connsiteY118" fmla="*/ 596267 h 1291552"/>
                <a:gd name="connsiteX119" fmla="*/ 5381 w 10762"/>
                <a:gd name="connsiteY119" fmla="*/ 553215 h 1291552"/>
                <a:gd name="connsiteX120" fmla="*/ 0 w 10762"/>
                <a:gd name="connsiteY120" fmla="*/ 547833 h 1291552"/>
                <a:gd name="connsiteX121" fmla="*/ 0 w 10762"/>
                <a:gd name="connsiteY121" fmla="*/ 526307 h 1291552"/>
                <a:gd name="connsiteX122" fmla="*/ 5381 w 10762"/>
                <a:gd name="connsiteY122" fmla="*/ 520926 h 1291552"/>
                <a:gd name="connsiteX123" fmla="*/ 10763 w 10762"/>
                <a:gd name="connsiteY123" fmla="*/ 526307 h 1291552"/>
                <a:gd name="connsiteX124" fmla="*/ 10763 w 10762"/>
                <a:gd name="connsiteY124" fmla="*/ 547833 h 1291552"/>
                <a:gd name="connsiteX125" fmla="*/ 5381 w 10762"/>
                <a:gd name="connsiteY125" fmla="*/ 553215 h 1291552"/>
                <a:gd name="connsiteX126" fmla="*/ 5381 w 10762"/>
                <a:gd name="connsiteY126" fmla="*/ 510163 h 1291552"/>
                <a:gd name="connsiteX127" fmla="*/ 0 w 10762"/>
                <a:gd name="connsiteY127" fmla="*/ 504782 h 1291552"/>
                <a:gd name="connsiteX128" fmla="*/ 0 w 10762"/>
                <a:gd name="connsiteY128" fmla="*/ 483256 h 1291552"/>
                <a:gd name="connsiteX129" fmla="*/ 5381 w 10762"/>
                <a:gd name="connsiteY129" fmla="*/ 477874 h 1291552"/>
                <a:gd name="connsiteX130" fmla="*/ 10763 w 10762"/>
                <a:gd name="connsiteY130" fmla="*/ 483256 h 1291552"/>
                <a:gd name="connsiteX131" fmla="*/ 10763 w 10762"/>
                <a:gd name="connsiteY131" fmla="*/ 504782 h 1291552"/>
                <a:gd name="connsiteX132" fmla="*/ 5381 w 10762"/>
                <a:gd name="connsiteY132" fmla="*/ 510163 h 1291552"/>
                <a:gd name="connsiteX133" fmla="*/ 5381 w 10762"/>
                <a:gd name="connsiteY133" fmla="*/ 466035 h 1291552"/>
                <a:gd name="connsiteX134" fmla="*/ 0 w 10762"/>
                <a:gd name="connsiteY134" fmla="*/ 460654 h 1291552"/>
                <a:gd name="connsiteX135" fmla="*/ 0 w 10762"/>
                <a:gd name="connsiteY135" fmla="*/ 439128 h 1291552"/>
                <a:gd name="connsiteX136" fmla="*/ 5381 w 10762"/>
                <a:gd name="connsiteY136" fmla="*/ 433746 h 1291552"/>
                <a:gd name="connsiteX137" fmla="*/ 10763 w 10762"/>
                <a:gd name="connsiteY137" fmla="*/ 439128 h 1291552"/>
                <a:gd name="connsiteX138" fmla="*/ 10763 w 10762"/>
                <a:gd name="connsiteY138" fmla="*/ 460654 h 1291552"/>
                <a:gd name="connsiteX139" fmla="*/ 5381 w 10762"/>
                <a:gd name="connsiteY139" fmla="*/ 466035 h 1291552"/>
                <a:gd name="connsiteX140" fmla="*/ 5381 w 10762"/>
                <a:gd name="connsiteY140" fmla="*/ 422983 h 1291552"/>
                <a:gd name="connsiteX141" fmla="*/ 0 w 10762"/>
                <a:gd name="connsiteY141" fmla="*/ 417602 h 1291552"/>
                <a:gd name="connsiteX142" fmla="*/ 0 w 10762"/>
                <a:gd name="connsiteY142" fmla="*/ 396076 h 1291552"/>
                <a:gd name="connsiteX143" fmla="*/ 5381 w 10762"/>
                <a:gd name="connsiteY143" fmla="*/ 390695 h 1291552"/>
                <a:gd name="connsiteX144" fmla="*/ 10763 w 10762"/>
                <a:gd name="connsiteY144" fmla="*/ 396076 h 1291552"/>
                <a:gd name="connsiteX145" fmla="*/ 10763 w 10762"/>
                <a:gd name="connsiteY145" fmla="*/ 417602 h 1291552"/>
                <a:gd name="connsiteX146" fmla="*/ 5381 w 10762"/>
                <a:gd name="connsiteY146" fmla="*/ 422983 h 1291552"/>
                <a:gd name="connsiteX147" fmla="*/ 5381 w 10762"/>
                <a:gd name="connsiteY147" fmla="*/ 379932 h 1291552"/>
                <a:gd name="connsiteX148" fmla="*/ 0 w 10762"/>
                <a:gd name="connsiteY148" fmla="*/ 374550 h 1291552"/>
                <a:gd name="connsiteX149" fmla="*/ 0 w 10762"/>
                <a:gd name="connsiteY149" fmla="*/ 353024 h 1291552"/>
                <a:gd name="connsiteX150" fmla="*/ 5381 w 10762"/>
                <a:gd name="connsiteY150" fmla="*/ 347643 h 1291552"/>
                <a:gd name="connsiteX151" fmla="*/ 10763 w 10762"/>
                <a:gd name="connsiteY151" fmla="*/ 353024 h 1291552"/>
                <a:gd name="connsiteX152" fmla="*/ 10763 w 10762"/>
                <a:gd name="connsiteY152" fmla="*/ 374550 h 1291552"/>
                <a:gd name="connsiteX153" fmla="*/ 5381 w 10762"/>
                <a:gd name="connsiteY153" fmla="*/ 379932 h 1291552"/>
                <a:gd name="connsiteX154" fmla="*/ 5381 w 10762"/>
                <a:gd name="connsiteY154" fmla="*/ 335804 h 1291552"/>
                <a:gd name="connsiteX155" fmla="*/ 0 w 10762"/>
                <a:gd name="connsiteY155" fmla="*/ 330422 h 1291552"/>
                <a:gd name="connsiteX156" fmla="*/ 0 w 10762"/>
                <a:gd name="connsiteY156" fmla="*/ 308896 h 1291552"/>
                <a:gd name="connsiteX157" fmla="*/ 5381 w 10762"/>
                <a:gd name="connsiteY157" fmla="*/ 303515 h 1291552"/>
                <a:gd name="connsiteX158" fmla="*/ 10763 w 10762"/>
                <a:gd name="connsiteY158" fmla="*/ 308896 h 1291552"/>
                <a:gd name="connsiteX159" fmla="*/ 10763 w 10762"/>
                <a:gd name="connsiteY159" fmla="*/ 330422 h 1291552"/>
                <a:gd name="connsiteX160" fmla="*/ 5381 w 10762"/>
                <a:gd name="connsiteY160" fmla="*/ 335804 h 1291552"/>
                <a:gd name="connsiteX161" fmla="*/ 5381 w 10762"/>
                <a:gd name="connsiteY161" fmla="*/ 292752 h 1291552"/>
                <a:gd name="connsiteX162" fmla="*/ 0 w 10762"/>
                <a:gd name="connsiteY162" fmla="*/ 287370 h 1291552"/>
                <a:gd name="connsiteX163" fmla="*/ 0 w 10762"/>
                <a:gd name="connsiteY163" fmla="*/ 265844 h 1291552"/>
                <a:gd name="connsiteX164" fmla="*/ 5381 w 10762"/>
                <a:gd name="connsiteY164" fmla="*/ 260463 h 1291552"/>
                <a:gd name="connsiteX165" fmla="*/ 10763 w 10762"/>
                <a:gd name="connsiteY165" fmla="*/ 265844 h 1291552"/>
                <a:gd name="connsiteX166" fmla="*/ 10763 w 10762"/>
                <a:gd name="connsiteY166" fmla="*/ 287370 h 1291552"/>
                <a:gd name="connsiteX167" fmla="*/ 5381 w 10762"/>
                <a:gd name="connsiteY167" fmla="*/ 292752 h 1291552"/>
                <a:gd name="connsiteX168" fmla="*/ 5381 w 10762"/>
                <a:gd name="connsiteY168" fmla="*/ 249700 h 1291552"/>
                <a:gd name="connsiteX169" fmla="*/ 0 w 10762"/>
                <a:gd name="connsiteY169" fmla="*/ 244319 h 1291552"/>
                <a:gd name="connsiteX170" fmla="*/ 0 w 10762"/>
                <a:gd name="connsiteY170" fmla="*/ 222793 h 1291552"/>
                <a:gd name="connsiteX171" fmla="*/ 5381 w 10762"/>
                <a:gd name="connsiteY171" fmla="*/ 217411 h 1291552"/>
                <a:gd name="connsiteX172" fmla="*/ 10763 w 10762"/>
                <a:gd name="connsiteY172" fmla="*/ 222793 h 1291552"/>
                <a:gd name="connsiteX173" fmla="*/ 10763 w 10762"/>
                <a:gd name="connsiteY173" fmla="*/ 244319 h 1291552"/>
                <a:gd name="connsiteX174" fmla="*/ 5381 w 10762"/>
                <a:gd name="connsiteY174" fmla="*/ 249700 h 1291552"/>
                <a:gd name="connsiteX175" fmla="*/ 5381 w 10762"/>
                <a:gd name="connsiteY175" fmla="*/ 205572 h 1291552"/>
                <a:gd name="connsiteX176" fmla="*/ 0 w 10762"/>
                <a:gd name="connsiteY176" fmla="*/ 200191 h 1291552"/>
                <a:gd name="connsiteX177" fmla="*/ 0 w 10762"/>
                <a:gd name="connsiteY177" fmla="*/ 178665 h 1291552"/>
                <a:gd name="connsiteX178" fmla="*/ 5381 w 10762"/>
                <a:gd name="connsiteY178" fmla="*/ 173283 h 1291552"/>
                <a:gd name="connsiteX179" fmla="*/ 10763 w 10762"/>
                <a:gd name="connsiteY179" fmla="*/ 178665 h 1291552"/>
                <a:gd name="connsiteX180" fmla="*/ 10763 w 10762"/>
                <a:gd name="connsiteY180" fmla="*/ 200191 h 1291552"/>
                <a:gd name="connsiteX181" fmla="*/ 5381 w 10762"/>
                <a:gd name="connsiteY181" fmla="*/ 205572 h 1291552"/>
                <a:gd name="connsiteX182" fmla="*/ 5381 w 10762"/>
                <a:gd name="connsiteY182" fmla="*/ 162520 h 1291552"/>
                <a:gd name="connsiteX183" fmla="*/ 0 w 10762"/>
                <a:gd name="connsiteY183" fmla="*/ 157139 h 1291552"/>
                <a:gd name="connsiteX184" fmla="*/ 0 w 10762"/>
                <a:gd name="connsiteY184" fmla="*/ 135613 h 1291552"/>
                <a:gd name="connsiteX185" fmla="*/ 5381 w 10762"/>
                <a:gd name="connsiteY185" fmla="*/ 130232 h 1291552"/>
                <a:gd name="connsiteX186" fmla="*/ 10763 w 10762"/>
                <a:gd name="connsiteY186" fmla="*/ 135613 h 1291552"/>
                <a:gd name="connsiteX187" fmla="*/ 10763 w 10762"/>
                <a:gd name="connsiteY187" fmla="*/ 157139 h 1291552"/>
                <a:gd name="connsiteX188" fmla="*/ 5381 w 10762"/>
                <a:gd name="connsiteY188" fmla="*/ 162520 h 1291552"/>
                <a:gd name="connsiteX189" fmla="*/ 5381 w 10762"/>
                <a:gd name="connsiteY189" fmla="*/ 119469 h 1291552"/>
                <a:gd name="connsiteX190" fmla="*/ 0 w 10762"/>
                <a:gd name="connsiteY190" fmla="*/ 114087 h 1291552"/>
                <a:gd name="connsiteX191" fmla="*/ 0 w 10762"/>
                <a:gd name="connsiteY191" fmla="*/ 92561 h 1291552"/>
                <a:gd name="connsiteX192" fmla="*/ 5381 w 10762"/>
                <a:gd name="connsiteY192" fmla="*/ 87180 h 1291552"/>
                <a:gd name="connsiteX193" fmla="*/ 10763 w 10762"/>
                <a:gd name="connsiteY193" fmla="*/ 92561 h 1291552"/>
                <a:gd name="connsiteX194" fmla="*/ 10763 w 10762"/>
                <a:gd name="connsiteY194" fmla="*/ 114087 h 1291552"/>
                <a:gd name="connsiteX195" fmla="*/ 5381 w 10762"/>
                <a:gd name="connsiteY195" fmla="*/ 119469 h 1291552"/>
                <a:gd name="connsiteX196" fmla="*/ 5381 w 10762"/>
                <a:gd name="connsiteY196" fmla="*/ 75341 h 1291552"/>
                <a:gd name="connsiteX197" fmla="*/ 0 w 10762"/>
                <a:gd name="connsiteY197" fmla="*/ 69959 h 1291552"/>
                <a:gd name="connsiteX198" fmla="*/ 0 w 10762"/>
                <a:gd name="connsiteY198" fmla="*/ 48433 h 1291552"/>
                <a:gd name="connsiteX199" fmla="*/ 5381 w 10762"/>
                <a:gd name="connsiteY199" fmla="*/ 43052 h 1291552"/>
                <a:gd name="connsiteX200" fmla="*/ 10763 w 10762"/>
                <a:gd name="connsiteY200" fmla="*/ 48433 h 1291552"/>
                <a:gd name="connsiteX201" fmla="*/ 10763 w 10762"/>
                <a:gd name="connsiteY201" fmla="*/ 69959 h 1291552"/>
                <a:gd name="connsiteX202" fmla="*/ 5381 w 10762"/>
                <a:gd name="connsiteY202" fmla="*/ 75341 h 1291552"/>
                <a:gd name="connsiteX203" fmla="*/ 5381 w 10762"/>
                <a:gd name="connsiteY203" fmla="*/ 32289 h 1291552"/>
                <a:gd name="connsiteX204" fmla="*/ 0 w 10762"/>
                <a:gd name="connsiteY204" fmla="*/ 26907 h 1291552"/>
                <a:gd name="connsiteX205" fmla="*/ 0 w 10762"/>
                <a:gd name="connsiteY205" fmla="*/ 5382 h 1291552"/>
                <a:gd name="connsiteX206" fmla="*/ 5381 w 10762"/>
                <a:gd name="connsiteY206" fmla="*/ 0 h 1291552"/>
                <a:gd name="connsiteX207" fmla="*/ 10763 w 10762"/>
                <a:gd name="connsiteY207" fmla="*/ 5382 h 1291552"/>
                <a:gd name="connsiteX208" fmla="*/ 10763 w 10762"/>
                <a:gd name="connsiteY208" fmla="*/ 26907 h 1291552"/>
                <a:gd name="connsiteX209" fmla="*/ 5381 w 10762"/>
                <a:gd name="connsiteY209" fmla="*/ 32289 h 1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762" h="1291552">
                  <a:moveTo>
                    <a:pt x="5381" y="1291552"/>
                  </a:moveTo>
                  <a:cubicBezTo>
                    <a:pt x="2153" y="1291552"/>
                    <a:pt x="0" y="1289400"/>
                    <a:pt x="0" y="1286171"/>
                  </a:cubicBezTo>
                  <a:lnTo>
                    <a:pt x="0" y="1264645"/>
                  </a:lnTo>
                  <a:cubicBezTo>
                    <a:pt x="0" y="1261416"/>
                    <a:pt x="2153" y="1259263"/>
                    <a:pt x="5381" y="1259263"/>
                  </a:cubicBezTo>
                  <a:cubicBezTo>
                    <a:pt x="8610" y="1259263"/>
                    <a:pt x="10763" y="1261416"/>
                    <a:pt x="10763" y="1264645"/>
                  </a:cubicBezTo>
                  <a:lnTo>
                    <a:pt x="10763" y="1286171"/>
                  </a:lnTo>
                  <a:cubicBezTo>
                    <a:pt x="10763" y="1288323"/>
                    <a:pt x="8610" y="1291552"/>
                    <a:pt x="5381" y="1291552"/>
                  </a:cubicBezTo>
                  <a:close/>
                  <a:moveTo>
                    <a:pt x="5381" y="1247424"/>
                  </a:moveTo>
                  <a:cubicBezTo>
                    <a:pt x="2153" y="1247424"/>
                    <a:pt x="0" y="1245272"/>
                    <a:pt x="0" y="1242043"/>
                  </a:cubicBezTo>
                  <a:lnTo>
                    <a:pt x="0" y="1220517"/>
                  </a:lnTo>
                  <a:cubicBezTo>
                    <a:pt x="0" y="1217288"/>
                    <a:pt x="2153" y="1215135"/>
                    <a:pt x="5381" y="1215135"/>
                  </a:cubicBezTo>
                  <a:cubicBezTo>
                    <a:pt x="8610" y="1215135"/>
                    <a:pt x="10763" y="1217288"/>
                    <a:pt x="10763" y="1220517"/>
                  </a:cubicBezTo>
                  <a:lnTo>
                    <a:pt x="10763" y="1242043"/>
                  </a:lnTo>
                  <a:cubicBezTo>
                    <a:pt x="10763" y="1245272"/>
                    <a:pt x="8610" y="1247424"/>
                    <a:pt x="5381" y="1247424"/>
                  </a:cubicBezTo>
                  <a:close/>
                  <a:moveTo>
                    <a:pt x="5381" y="1204372"/>
                  </a:moveTo>
                  <a:cubicBezTo>
                    <a:pt x="2153" y="1204372"/>
                    <a:pt x="0" y="1202220"/>
                    <a:pt x="0" y="1198991"/>
                  </a:cubicBezTo>
                  <a:lnTo>
                    <a:pt x="0" y="1177465"/>
                  </a:lnTo>
                  <a:cubicBezTo>
                    <a:pt x="0" y="1174236"/>
                    <a:pt x="2153" y="1172084"/>
                    <a:pt x="5381" y="1172084"/>
                  </a:cubicBezTo>
                  <a:cubicBezTo>
                    <a:pt x="8610" y="1172084"/>
                    <a:pt x="10763" y="1174236"/>
                    <a:pt x="10763" y="1177465"/>
                  </a:cubicBezTo>
                  <a:lnTo>
                    <a:pt x="10763" y="1198991"/>
                  </a:lnTo>
                  <a:cubicBezTo>
                    <a:pt x="10763" y="1202220"/>
                    <a:pt x="8610" y="1204372"/>
                    <a:pt x="5381" y="1204372"/>
                  </a:cubicBezTo>
                  <a:close/>
                  <a:moveTo>
                    <a:pt x="5381" y="1161321"/>
                  </a:moveTo>
                  <a:cubicBezTo>
                    <a:pt x="2153" y="1161321"/>
                    <a:pt x="0" y="1159168"/>
                    <a:pt x="0" y="1155939"/>
                  </a:cubicBezTo>
                  <a:lnTo>
                    <a:pt x="0" y="1134413"/>
                  </a:lnTo>
                  <a:cubicBezTo>
                    <a:pt x="0" y="1131184"/>
                    <a:pt x="2153" y="1129032"/>
                    <a:pt x="5381" y="1129032"/>
                  </a:cubicBezTo>
                  <a:cubicBezTo>
                    <a:pt x="8610" y="1129032"/>
                    <a:pt x="10763" y="1131184"/>
                    <a:pt x="10763" y="1134413"/>
                  </a:cubicBezTo>
                  <a:lnTo>
                    <a:pt x="10763" y="1155939"/>
                  </a:lnTo>
                  <a:cubicBezTo>
                    <a:pt x="10763" y="1158092"/>
                    <a:pt x="8610" y="1161321"/>
                    <a:pt x="5381" y="1161321"/>
                  </a:cubicBezTo>
                  <a:close/>
                  <a:moveTo>
                    <a:pt x="5381" y="1117193"/>
                  </a:moveTo>
                  <a:cubicBezTo>
                    <a:pt x="2153" y="1117193"/>
                    <a:pt x="0" y="1115040"/>
                    <a:pt x="0" y="1111811"/>
                  </a:cubicBezTo>
                  <a:lnTo>
                    <a:pt x="0" y="1090285"/>
                  </a:lnTo>
                  <a:cubicBezTo>
                    <a:pt x="0" y="1087056"/>
                    <a:pt x="2153" y="1084904"/>
                    <a:pt x="5381" y="1084904"/>
                  </a:cubicBezTo>
                  <a:cubicBezTo>
                    <a:pt x="8610" y="1084904"/>
                    <a:pt x="10763" y="1087056"/>
                    <a:pt x="10763" y="1090285"/>
                  </a:cubicBezTo>
                  <a:lnTo>
                    <a:pt x="10763" y="1111811"/>
                  </a:lnTo>
                  <a:cubicBezTo>
                    <a:pt x="10763" y="1115040"/>
                    <a:pt x="8610" y="1117193"/>
                    <a:pt x="5381" y="1117193"/>
                  </a:cubicBezTo>
                  <a:close/>
                  <a:moveTo>
                    <a:pt x="5381" y="1074141"/>
                  </a:moveTo>
                  <a:cubicBezTo>
                    <a:pt x="2153" y="1074141"/>
                    <a:pt x="0" y="1071988"/>
                    <a:pt x="0" y="1068759"/>
                  </a:cubicBezTo>
                  <a:lnTo>
                    <a:pt x="0" y="1047233"/>
                  </a:lnTo>
                  <a:cubicBezTo>
                    <a:pt x="0" y="1044005"/>
                    <a:pt x="2153" y="1041852"/>
                    <a:pt x="5381" y="1041852"/>
                  </a:cubicBezTo>
                  <a:cubicBezTo>
                    <a:pt x="8610" y="1041852"/>
                    <a:pt x="10763" y="1044005"/>
                    <a:pt x="10763" y="1047233"/>
                  </a:cubicBezTo>
                  <a:lnTo>
                    <a:pt x="10763" y="1068759"/>
                  </a:lnTo>
                  <a:cubicBezTo>
                    <a:pt x="10763" y="1071988"/>
                    <a:pt x="8610" y="1074141"/>
                    <a:pt x="5381" y="1074141"/>
                  </a:cubicBezTo>
                  <a:close/>
                  <a:moveTo>
                    <a:pt x="5381" y="1031089"/>
                  </a:moveTo>
                  <a:cubicBezTo>
                    <a:pt x="2153" y="1031089"/>
                    <a:pt x="0" y="1028937"/>
                    <a:pt x="0" y="1025708"/>
                  </a:cubicBezTo>
                  <a:lnTo>
                    <a:pt x="0" y="1004182"/>
                  </a:lnTo>
                  <a:cubicBezTo>
                    <a:pt x="0" y="1000953"/>
                    <a:pt x="2153" y="998800"/>
                    <a:pt x="5381" y="998800"/>
                  </a:cubicBezTo>
                  <a:cubicBezTo>
                    <a:pt x="8610" y="998800"/>
                    <a:pt x="10763" y="1000953"/>
                    <a:pt x="10763" y="1004182"/>
                  </a:cubicBezTo>
                  <a:lnTo>
                    <a:pt x="10763" y="1025708"/>
                  </a:lnTo>
                  <a:cubicBezTo>
                    <a:pt x="10763" y="1027860"/>
                    <a:pt x="8610" y="1031089"/>
                    <a:pt x="5381" y="1031089"/>
                  </a:cubicBezTo>
                  <a:close/>
                  <a:moveTo>
                    <a:pt x="5381" y="986961"/>
                  </a:moveTo>
                  <a:cubicBezTo>
                    <a:pt x="2153" y="986961"/>
                    <a:pt x="0" y="984808"/>
                    <a:pt x="0" y="981580"/>
                  </a:cubicBezTo>
                  <a:lnTo>
                    <a:pt x="0" y="960054"/>
                  </a:lnTo>
                  <a:cubicBezTo>
                    <a:pt x="0" y="956825"/>
                    <a:pt x="2153" y="954672"/>
                    <a:pt x="5381" y="954672"/>
                  </a:cubicBezTo>
                  <a:cubicBezTo>
                    <a:pt x="8610" y="954672"/>
                    <a:pt x="10763" y="956825"/>
                    <a:pt x="10763" y="960054"/>
                  </a:cubicBezTo>
                  <a:lnTo>
                    <a:pt x="10763" y="981580"/>
                  </a:lnTo>
                  <a:cubicBezTo>
                    <a:pt x="10763" y="984808"/>
                    <a:pt x="8610" y="986961"/>
                    <a:pt x="5381" y="986961"/>
                  </a:cubicBezTo>
                  <a:close/>
                  <a:moveTo>
                    <a:pt x="5381" y="943909"/>
                  </a:moveTo>
                  <a:cubicBezTo>
                    <a:pt x="2153" y="943909"/>
                    <a:pt x="0" y="941757"/>
                    <a:pt x="0" y="938528"/>
                  </a:cubicBezTo>
                  <a:lnTo>
                    <a:pt x="0" y="917002"/>
                  </a:lnTo>
                  <a:cubicBezTo>
                    <a:pt x="0" y="913773"/>
                    <a:pt x="2153" y="911620"/>
                    <a:pt x="5381" y="911620"/>
                  </a:cubicBezTo>
                  <a:cubicBezTo>
                    <a:pt x="8610" y="911620"/>
                    <a:pt x="10763" y="913773"/>
                    <a:pt x="10763" y="917002"/>
                  </a:cubicBezTo>
                  <a:lnTo>
                    <a:pt x="10763" y="938528"/>
                  </a:lnTo>
                  <a:cubicBezTo>
                    <a:pt x="10763" y="941757"/>
                    <a:pt x="8610" y="943909"/>
                    <a:pt x="5381" y="943909"/>
                  </a:cubicBezTo>
                  <a:close/>
                  <a:moveTo>
                    <a:pt x="5381" y="900858"/>
                  </a:moveTo>
                  <a:cubicBezTo>
                    <a:pt x="2153" y="900858"/>
                    <a:pt x="0" y="898705"/>
                    <a:pt x="0" y="895476"/>
                  </a:cubicBezTo>
                  <a:lnTo>
                    <a:pt x="0" y="873950"/>
                  </a:lnTo>
                  <a:cubicBezTo>
                    <a:pt x="0" y="870721"/>
                    <a:pt x="2153" y="868569"/>
                    <a:pt x="5381" y="868569"/>
                  </a:cubicBezTo>
                  <a:cubicBezTo>
                    <a:pt x="8610" y="868569"/>
                    <a:pt x="10763" y="870721"/>
                    <a:pt x="10763" y="873950"/>
                  </a:cubicBezTo>
                  <a:lnTo>
                    <a:pt x="10763" y="895476"/>
                  </a:lnTo>
                  <a:cubicBezTo>
                    <a:pt x="10763" y="897629"/>
                    <a:pt x="8610" y="900858"/>
                    <a:pt x="5381" y="900858"/>
                  </a:cubicBezTo>
                  <a:close/>
                  <a:moveTo>
                    <a:pt x="5381" y="856730"/>
                  </a:moveTo>
                  <a:cubicBezTo>
                    <a:pt x="2153" y="856730"/>
                    <a:pt x="0" y="854577"/>
                    <a:pt x="0" y="851348"/>
                  </a:cubicBezTo>
                  <a:lnTo>
                    <a:pt x="0" y="829822"/>
                  </a:lnTo>
                  <a:cubicBezTo>
                    <a:pt x="0" y="826593"/>
                    <a:pt x="2153" y="824441"/>
                    <a:pt x="5381" y="824441"/>
                  </a:cubicBezTo>
                  <a:cubicBezTo>
                    <a:pt x="8610" y="824441"/>
                    <a:pt x="10763" y="826593"/>
                    <a:pt x="10763" y="829822"/>
                  </a:cubicBezTo>
                  <a:lnTo>
                    <a:pt x="10763" y="851348"/>
                  </a:lnTo>
                  <a:cubicBezTo>
                    <a:pt x="10763" y="854577"/>
                    <a:pt x="8610" y="856730"/>
                    <a:pt x="5381" y="856730"/>
                  </a:cubicBezTo>
                  <a:close/>
                  <a:moveTo>
                    <a:pt x="5381" y="813678"/>
                  </a:moveTo>
                  <a:cubicBezTo>
                    <a:pt x="2153" y="813678"/>
                    <a:pt x="0" y="811525"/>
                    <a:pt x="0" y="808296"/>
                  </a:cubicBezTo>
                  <a:lnTo>
                    <a:pt x="0" y="786770"/>
                  </a:lnTo>
                  <a:cubicBezTo>
                    <a:pt x="0" y="783542"/>
                    <a:pt x="2153" y="781389"/>
                    <a:pt x="5381" y="781389"/>
                  </a:cubicBezTo>
                  <a:cubicBezTo>
                    <a:pt x="8610" y="781389"/>
                    <a:pt x="10763" y="783542"/>
                    <a:pt x="10763" y="786770"/>
                  </a:cubicBezTo>
                  <a:lnTo>
                    <a:pt x="10763" y="808296"/>
                  </a:lnTo>
                  <a:cubicBezTo>
                    <a:pt x="10763" y="811525"/>
                    <a:pt x="8610" y="813678"/>
                    <a:pt x="5381" y="813678"/>
                  </a:cubicBezTo>
                  <a:close/>
                  <a:moveTo>
                    <a:pt x="5381" y="770626"/>
                  </a:moveTo>
                  <a:cubicBezTo>
                    <a:pt x="2153" y="770626"/>
                    <a:pt x="0" y="768473"/>
                    <a:pt x="0" y="765245"/>
                  </a:cubicBezTo>
                  <a:lnTo>
                    <a:pt x="0" y="743719"/>
                  </a:lnTo>
                  <a:cubicBezTo>
                    <a:pt x="0" y="740490"/>
                    <a:pt x="2153" y="738337"/>
                    <a:pt x="5381" y="738337"/>
                  </a:cubicBezTo>
                  <a:cubicBezTo>
                    <a:pt x="8610" y="738337"/>
                    <a:pt x="10763" y="740490"/>
                    <a:pt x="10763" y="743719"/>
                  </a:cubicBezTo>
                  <a:lnTo>
                    <a:pt x="10763" y="765245"/>
                  </a:lnTo>
                  <a:cubicBezTo>
                    <a:pt x="10763" y="767397"/>
                    <a:pt x="8610" y="770626"/>
                    <a:pt x="5381" y="770626"/>
                  </a:cubicBezTo>
                  <a:close/>
                  <a:moveTo>
                    <a:pt x="5381" y="726498"/>
                  </a:moveTo>
                  <a:cubicBezTo>
                    <a:pt x="2153" y="726498"/>
                    <a:pt x="0" y="724345"/>
                    <a:pt x="0" y="721117"/>
                  </a:cubicBezTo>
                  <a:lnTo>
                    <a:pt x="0" y="699591"/>
                  </a:lnTo>
                  <a:cubicBezTo>
                    <a:pt x="0" y="696362"/>
                    <a:pt x="2153" y="694209"/>
                    <a:pt x="5381" y="694209"/>
                  </a:cubicBezTo>
                  <a:cubicBezTo>
                    <a:pt x="8610" y="694209"/>
                    <a:pt x="10763" y="696362"/>
                    <a:pt x="10763" y="699591"/>
                  </a:cubicBezTo>
                  <a:lnTo>
                    <a:pt x="10763" y="721117"/>
                  </a:lnTo>
                  <a:cubicBezTo>
                    <a:pt x="10763" y="724345"/>
                    <a:pt x="8610" y="726498"/>
                    <a:pt x="5381" y="726498"/>
                  </a:cubicBezTo>
                  <a:close/>
                  <a:moveTo>
                    <a:pt x="5381" y="683446"/>
                  </a:moveTo>
                  <a:cubicBezTo>
                    <a:pt x="2153" y="683446"/>
                    <a:pt x="0" y="681294"/>
                    <a:pt x="0" y="678065"/>
                  </a:cubicBezTo>
                  <a:lnTo>
                    <a:pt x="0" y="656539"/>
                  </a:lnTo>
                  <a:cubicBezTo>
                    <a:pt x="0" y="653310"/>
                    <a:pt x="2153" y="651158"/>
                    <a:pt x="5381" y="651158"/>
                  </a:cubicBezTo>
                  <a:cubicBezTo>
                    <a:pt x="8610" y="651158"/>
                    <a:pt x="10763" y="653310"/>
                    <a:pt x="10763" y="656539"/>
                  </a:cubicBezTo>
                  <a:lnTo>
                    <a:pt x="10763" y="678065"/>
                  </a:lnTo>
                  <a:cubicBezTo>
                    <a:pt x="10763" y="681294"/>
                    <a:pt x="8610" y="683446"/>
                    <a:pt x="5381" y="683446"/>
                  </a:cubicBezTo>
                  <a:close/>
                  <a:moveTo>
                    <a:pt x="5381" y="640395"/>
                  </a:moveTo>
                  <a:cubicBezTo>
                    <a:pt x="2153" y="640395"/>
                    <a:pt x="0" y="638242"/>
                    <a:pt x="0" y="635013"/>
                  </a:cubicBezTo>
                  <a:lnTo>
                    <a:pt x="0" y="613487"/>
                  </a:lnTo>
                  <a:cubicBezTo>
                    <a:pt x="0" y="610258"/>
                    <a:pt x="2153" y="608106"/>
                    <a:pt x="5381" y="608106"/>
                  </a:cubicBezTo>
                  <a:cubicBezTo>
                    <a:pt x="8610" y="608106"/>
                    <a:pt x="10763" y="610258"/>
                    <a:pt x="10763" y="613487"/>
                  </a:cubicBezTo>
                  <a:lnTo>
                    <a:pt x="10763" y="635013"/>
                  </a:lnTo>
                  <a:cubicBezTo>
                    <a:pt x="10763" y="637166"/>
                    <a:pt x="8610" y="640395"/>
                    <a:pt x="5381" y="640395"/>
                  </a:cubicBezTo>
                  <a:close/>
                  <a:moveTo>
                    <a:pt x="5381" y="596267"/>
                  </a:moveTo>
                  <a:cubicBezTo>
                    <a:pt x="2153" y="596267"/>
                    <a:pt x="0" y="594114"/>
                    <a:pt x="0" y="590885"/>
                  </a:cubicBezTo>
                  <a:lnTo>
                    <a:pt x="0" y="569359"/>
                  </a:lnTo>
                  <a:cubicBezTo>
                    <a:pt x="0" y="566130"/>
                    <a:pt x="2153" y="563978"/>
                    <a:pt x="5381" y="563978"/>
                  </a:cubicBezTo>
                  <a:cubicBezTo>
                    <a:pt x="8610" y="563978"/>
                    <a:pt x="10763" y="566130"/>
                    <a:pt x="10763" y="569359"/>
                  </a:cubicBezTo>
                  <a:lnTo>
                    <a:pt x="10763" y="590885"/>
                  </a:lnTo>
                  <a:cubicBezTo>
                    <a:pt x="10763" y="594114"/>
                    <a:pt x="8610" y="596267"/>
                    <a:pt x="5381" y="596267"/>
                  </a:cubicBezTo>
                  <a:close/>
                  <a:moveTo>
                    <a:pt x="5381" y="553215"/>
                  </a:moveTo>
                  <a:cubicBezTo>
                    <a:pt x="2153" y="553215"/>
                    <a:pt x="0" y="551062"/>
                    <a:pt x="0" y="547833"/>
                  </a:cubicBezTo>
                  <a:lnTo>
                    <a:pt x="0" y="526307"/>
                  </a:lnTo>
                  <a:cubicBezTo>
                    <a:pt x="0" y="523079"/>
                    <a:pt x="2153" y="520926"/>
                    <a:pt x="5381" y="520926"/>
                  </a:cubicBezTo>
                  <a:cubicBezTo>
                    <a:pt x="8610" y="520926"/>
                    <a:pt x="10763" y="523079"/>
                    <a:pt x="10763" y="526307"/>
                  </a:cubicBezTo>
                  <a:lnTo>
                    <a:pt x="10763" y="547833"/>
                  </a:lnTo>
                  <a:cubicBezTo>
                    <a:pt x="10763" y="551062"/>
                    <a:pt x="8610" y="553215"/>
                    <a:pt x="5381" y="553215"/>
                  </a:cubicBezTo>
                  <a:close/>
                  <a:moveTo>
                    <a:pt x="5381" y="510163"/>
                  </a:moveTo>
                  <a:cubicBezTo>
                    <a:pt x="2153" y="510163"/>
                    <a:pt x="0" y="508010"/>
                    <a:pt x="0" y="504782"/>
                  </a:cubicBezTo>
                  <a:lnTo>
                    <a:pt x="0" y="483256"/>
                  </a:lnTo>
                  <a:cubicBezTo>
                    <a:pt x="0" y="480027"/>
                    <a:pt x="2153" y="477874"/>
                    <a:pt x="5381" y="477874"/>
                  </a:cubicBezTo>
                  <a:cubicBezTo>
                    <a:pt x="8610" y="477874"/>
                    <a:pt x="10763" y="480027"/>
                    <a:pt x="10763" y="483256"/>
                  </a:cubicBezTo>
                  <a:lnTo>
                    <a:pt x="10763" y="504782"/>
                  </a:lnTo>
                  <a:cubicBezTo>
                    <a:pt x="10763" y="506934"/>
                    <a:pt x="8610" y="510163"/>
                    <a:pt x="5381" y="510163"/>
                  </a:cubicBezTo>
                  <a:close/>
                  <a:moveTo>
                    <a:pt x="5381" y="466035"/>
                  </a:moveTo>
                  <a:cubicBezTo>
                    <a:pt x="2153" y="466035"/>
                    <a:pt x="0" y="463882"/>
                    <a:pt x="0" y="460654"/>
                  </a:cubicBezTo>
                  <a:lnTo>
                    <a:pt x="0" y="439128"/>
                  </a:lnTo>
                  <a:cubicBezTo>
                    <a:pt x="0" y="435899"/>
                    <a:pt x="2153" y="433746"/>
                    <a:pt x="5381" y="433746"/>
                  </a:cubicBezTo>
                  <a:cubicBezTo>
                    <a:pt x="8610" y="433746"/>
                    <a:pt x="10763" y="435899"/>
                    <a:pt x="10763" y="439128"/>
                  </a:cubicBezTo>
                  <a:lnTo>
                    <a:pt x="10763" y="460654"/>
                  </a:lnTo>
                  <a:cubicBezTo>
                    <a:pt x="10763" y="463882"/>
                    <a:pt x="8610" y="466035"/>
                    <a:pt x="5381" y="466035"/>
                  </a:cubicBezTo>
                  <a:close/>
                  <a:moveTo>
                    <a:pt x="5381" y="422983"/>
                  </a:moveTo>
                  <a:cubicBezTo>
                    <a:pt x="2153" y="422983"/>
                    <a:pt x="0" y="420831"/>
                    <a:pt x="0" y="417602"/>
                  </a:cubicBezTo>
                  <a:lnTo>
                    <a:pt x="0" y="396076"/>
                  </a:lnTo>
                  <a:cubicBezTo>
                    <a:pt x="0" y="392847"/>
                    <a:pt x="2153" y="390695"/>
                    <a:pt x="5381" y="390695"/>
                  </a:cubicBezTo>
                  <a:cubicBezTo>
                    <a:pt x="8610" y="390695"/>
                    <a:pt x="10763" y="392847"/>
                    <a:pt x="10763" y="396076"/>
                  </a:cubicBezTo>
                  <a:lnTo>
                    <a:pt x="10763" y="417602"/>
                  </a:lnTo>
                  <a:cubicBezTo>
                    <a:pt x="10763" y="420831"/>
                    <a:pt x="8610" y="422983"/>
                    <a:pt x="5381" y="422983"/>
                  </a:cubicBezTo>
                  <a:close/>
                  <a:moveTo>
                    <a:pt x="5381" y="379932"/>
                  </a:moveTo>
                  <a:cubicBezTo>
                    <a:pt x="2153" y="379932"/>
                    <a:pt x="0" y="377779"/>
                    <a:pt x="0" y="374550"/>
                  </a:cubicBezTo>
                  <a:lnTo>
                    <a:pt x="0" y="353024"/>
                  </a:lnTo>
                  <a:cubicBezTo>
                    <a:pt x="0" y="349795"/>
                    <a:pt x="2153" y="347643"/>
                    <a:pt x="5381" y="347643"/>
                  </a:cubicBezTo>
                  <a:cubicBezTo>
                    <a:pt x="8610" y="347643"/>
                    <a:pt x="10763" y="349795"/>
                    <a:pt x="10763" y="353024"/>
                  </a:cubicBezTo>
                  <a:lnTo>
                    <a:pt x="10763" y="374550"/>
                  </a:lnTo>
                  <a:cubicBezTo>
                    <a:pt x="10763" y="376703"/>
                    <a:pt x="8610" y="379932"/>
                    <a:pt x="5381" y="379932"/>
                  </a:cubicBezTo>
                  <a:close/>
                  <a:moveTo>
                    <a:pt x="5381" y="335804"/>
                  </a:moveTo>
                  <a:cubicBezTo>
                    <a:pt x="2153" y="335804"/>
                    <a:pt x="0" y="333651"/>
                    <a:pt x="0" y="330422"/>
                  </a:cubicBezTo>
                  <a:lnTo>
                    <a:pt x="0" y="308896"/>
                  </a:lnTo>
                  <a:cubicBezTo>
                    <a:pt x="0" y="305667"/>
                    <a:pt x="2153" y="303515"/>
                    <a:pt x="5381" y="303515"/>
                  </a:cubicBezTo>
                  <a:cubicBezTo>
                    <a:pt x="8610" y="303515"/>
                    <a:pt x="10763" y="305667"/>
                    <a:pt x="10763" y="308896"/>
                  </a:cubicBezTo>
                  <a:lnTo>
                    <a:pt x="10763" y="330422"/>
                  </a:lnTo>
                  <a:cubicBezTo>
                    <a:pt x="10763" y="333651"/>
                    <a:pt x="8610" y="335804"/>
                    <a:pt x="5381" y="335804"/>
                  </a:cubicBezTo>
                  <a:close/>
                  <a:moveTo>
                    <a:pt x="5381" y="292752"/>
                  </a:moveTo>
                  <a:cubicBezTo>
                    <a:pt x="2153" y="292752"/>
                    <a:pt x="0" y="290599"/>
                    <a:pt x="0" y="287370"/>
                  </a:cubicBezTo>
                  <a:lnTo>
                    <a:pt x="0" y="265844"/>
                  </a:lnTo>
                  <a:cubicBezTo>
                    <a:pt x="0" y="262616"/>
                    <a:pt x="2153" y="260463"/>
                    <a:pt x="5381" y="260463"/>
                  </a:cubicBezTo>
                  <a:cubicBezTo>
                    <a:pt x="8610" y="260463"/>
                    <a:pt x="10763" y="262616"/>
                    <a:pt x="10763" y="265844"/>
                  </a:cubicBezTo>
                  <a:lnTo>
                    <a:pt x="10763" y="287370"/>
                  </a:lnTo>
                  <a:cubicBezTo>
                    <a:pt x="10763" y="290599"/>
                    <a:pt x="8610" y="292752"/>
                    <a:pt x="5381" y="292752"/>
                  </a:cubicBezTo>
                  <a:close/>
                  <a:moveTo>
                    <a:pt x="5381" y="249700"/>
                  </a:moveTo>
                  <a:cubicBezTo>
                    <a:pt x="2153" y="249700"/>
                    <a:pt x="0" y="247548"/>
                    <a:pt x="0" y="244319"/>
                  </a:cubicBezTo>
                  <a:lnTo>
                    <a:pt x="0" y="222793"/>
                  </a:lnTo>
                  <a:cubicBezTo>
                    <a:pt x="0" y="219564"/>
                    <a:pt x="2153" y="217411"/>
                    <a:pt x="5381" y="217411"/>
                  </a:cubicBezTo>
                  <a:cubicBezTo>
                    <a:pt x="8610" y="217411"/>
                    <a:pt x="10763" y="219564"/>
                    <a:pt x="10763" y="222793"/>
                  </a:cubicBezTo>
                  <a:lnTo>
                    <a:pt x="10763" y="244319"/>
                  </a:lnTo>
                  <a:cubicBezTo>
                    <a:pt x="10763" y="246471"/>
                    <a:pt x="8610" y="249700"/>
                    <a:pt x="5381" y="249700"/>
                  </a:cubicBezTo>
                  <a:close/>
                  <a:moveTo>
                    <a:pt x="5381" y="205572"/>
                  </a:moveTo>
                  <a:cubicBezTo>
                    <a:pt x="2153" y="205572"/>
                    <a:pt x="0" y="203419"/>
                    <a:pt x="0" y="200191"/>
                  </a:cubicBezTo>
                  <a:lnTo>
                    <a:pt x="0" y="178665"/>
                  </a:lnTo>
                  <a:cubicBezTo>
                    <a:pt x="0" y="175436"/>
                    <a:pt x="2153" y="173283"/>
                    <a:pt x="5381" y="173283"/>
                  </a:cubicBezTo>
                  <a:cubicBezTo>
                    <a:pt x="8610" y="173283"/>
                    <a:pt x="10763" y="175436"/>
                    <a:pt x="10763" y="178665"/>
                  </a:cubicBezTo>
                  <a:lnTo>
                    <a:pt x="10763" y="200191"/>
                  </a:lnTo>
                  <a:cubicBezTo>
                    <a:pt x="10763" y="203419"/>
                    <a:pt x="8610" y="205572"/>
                    <a:pt x="5381" y="205572"/>
                  </a:cubicBezTo>
                  <a:close/>
                  <a:moveTo>
                    <a:pt x="5381" y="162520"/>
                  </a:moveTo>
                  <a:cubicBezTo>
                    <a:pt x="2153" y="162520"/>
                    <a:pt x="0" y="160368"/>
                    <a:pt x="0" y="157139"/>
                  </a:cubicBezTo>
                  <a:lnTo>
                    <a:pt x="0" y="135613"/>
                  </a:lnTo>
                  <a:cubicBezTo>
                    <a:pt x="0" y="132384"/>
                    <a:pt x="2153" y="130232"/>
                    <a:pt x="5381" y="130232"/>
                  </a:cubicBezTo>
                  <a:cubicBezTo>
                    <a:pt x="8610" y="130232"/>
                    <a:pt x="10763" y="132384"/>
                    <a:pt x="10763" y="135613"/>
                  </a:cubicBezTo>
                  <a:lnTo>
                    <a:pt x="10763" y="157139"/>
                  </a:lnTo>
                  <a:cubicBezTo>
                    <a:pt x="10763" y="160368"/>
                    <a:pt x="8610" y="162520"/>
                    <a:pt x="5381" y="162520"/>
                  </a:cubicBezTo>
                  <a:close/>
                  <a:moveTo>
                    <a:pt x="5381" y="119469"/>
                  </a:moveTo>
                  <a:cubicBezTo>
                    <a:pt x="2153" y="119469"/>
                    <a:pt x="0" y="117316"/>
                    <a:pt x="0" y="114087"/>
                  </a:cubicBezTo>
                  <a:lnTo>
                    <a:pt x="0" y="92561"/>
                  </a:lnTo>
                  <a:cubicBezTo>
                    <a:pt x="0" y="89332"/>
                    <a:pt x="2153" y="87180"/>
                    <a:pt x="5381" y="87180"/>
                  </a:cubicBezTo>
                  <a:cubicBezTo>
                    <a:pt x="8610" y="87180"/>
                    <a:pt x="10763" y="89332"/>
                    <a:pt x="10763" y="92561"/>
                  </a:cubicBezTo>
                  <a:lnTo>
                    <a:pt x="10763" y="114087"/>
                  </a:lnTo>
                  <a:cubicBezTo>
                    <a:pt x="10763" y="116240"/>
                    <a:pt x="8610" y="119469"/>
                    <a:pt x="5381" y="119469"/>
                  </a:cubicBezTo>
                  <a:close/>
                  <a:moveTo>
                    <a:pt x="5381" y="75341"/>
                  </a:moveTo>
                  <a:cubicBezTo>
                    <a:pt x="2153" y="75341"/>
                    <a:pt x="0" y="73188"/>
                    <a:pt x="0" y="69959"/>
                  </a:cubicBezTo>
                  <a:lnTo>
                    <a:pt x="0" y="48433"/>
                  </a:lnTo>
                  <a:cubicBezTo>
                    <a:pt x="0" y="45204"/>
                    <a:pt x="2153" y="43052"/>
                    <a:pt x="5381" y="43052"/>
                  </a:cubicBezTo>
                  <a:cubicBezTo>
                    <a:pt x="8610" y="43052"/>
                    <a:pt x="10763" y="45204"/>
                    <a:pt x="10763" y="48433"/>
                  </a:cubicBezTo>
                  <a:lnTo>
                    <a:pt x="10763" y="69959"/>
                  </a:lnTo>
                  <a:cubicBezTo>
                    <a:pt x="10763" y="73188"/>
                    <a:pt x="8610" y="75341"/>
                    <a:pt x="5381" y="75341"/>
                  </a:cubicBezTo>
                  <a:close/>
                  <a:moveTo>
                    <a:pt x="5381" y="32289"/>
                  </a:moveTo>
                  <a:cubicBezTo>
                    <a:pt x="2153" y="32289"/>
                    <a:pt x="0" y="30136"/>
                    <a:pt x="0" y="26907"/>
                  </a:cubicBezTo>
                  <a:lnTo>
                    <a:pt x="0" y="5382"/>
                  </a:lnTo>
                  <a:cubicBezTo>
                    <a:pt x="0" y="2153"/>
                    <a:pt x="2153" y="0"/>
                    <a:pt x="5381" y="0"/>
                  </a:cubicBezTo>
                  <a:cubicBezTo>
                    <a:pt x="8610" y="0"/>
                    <a:pt x="10763" y="2153"/>
                    <a:pt x="10763" y="5382"/>
                  </a:cubicBezTo>
                  <a:lnTo>
                    <a:pt x="10763" y="26907"/>
                  </a:lnTo>
                  <a:cubicBezTo>
                    <a:pt x="10763" y="30136"/>
                    <a:pt x="8610" y="32289"/>
                    <a:pt x="5381" y="32289"/>
                  </a:cubicBezTo>
                  <a:close/>
                </a:path>
              </a:pathLst>
            </a:custGeom>
            <a:solidFill>
              <a:srgbClr val="FFFFFF"/>
            </a:solidFill>
            <a:ln w="107616"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CC0C2581-AA7E-4131-B3F9-6AB312B653F4}"/>
                </a:ext>
              </a:extLst>
            </p:cNvPr>
            <p:cNvSpPr/>
            <p:nvPr/>
          </p:nvSpPr>
          <p:spPr>
            <a:xfrm>
              <a:off x="5444842" y="2104082"/>
              <a:ext cx="10762" cy="21525"/>
            </a:xfrm>
            <a:custGeom>
              <a:avLst/>
              <a:gdLst>
                <a:gd name="connsiteX0" fmla="*/ 5381 w 10762"/>
                <a:gd name="connsiteY0" fmla="*/ 21526 h 21525"/>
                <a:gd name="connsiteX1" fmla="*/ 0 w 10762"/>
                <a:gd name="connsiteY1" fmla="*/ 16144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4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4"/>
                  </a:cubicBezTo>
                  <a:lnTo>
                    <a:pt x="0" y="5381"/>
                  </a:lnTo>
                  <a:cubicBezTo>
                    <a:pt x="0" y="2152"/>
                    <a:pt x="2153" y="0"/>
                    <a:pt x="5381" y="0"/>
                  </a:cubicBezTo>
                  <a:cubicBezTo>
                    <a:pt x="8610" y="0"/>
                    <a:pt x="10763" y="2152"/>
                    <a:pt x="10763" y="5381"/>
                  </a:cubicBezTo>
                  <a:lnTo>
                    <a:pt x="10763" y="16144"/>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grpSp>
      <p:grpSp>
        <p:nvGrpSpPr>
          <p:cNvPr id="54" name="Graphic 1">
            <a:extLst>
              <a:ext uri="{FF2B5EF4-FFF2-40B4-BE49-F238E27FC236}">
                <a16:creationId xmlns:a16="http://schemas.microsoft.com/office/drawing/2014/main" id="{22EE3050-36F2-4CF5-89DD-DB28F166EAED}"/>
              </a:ext>
            </a:extLst>
          </p:cNvPr>
          <p:cNvGrpSpPr/>
          <p:nvPr userDrawn="1"/>
        </p:nvGrpSpPr>
        <p:grpSpPr>
          <a:xfrm>
            <a:off x="7764781" y="3802380"/>
            <a:ext cx="15239" cy="1920239"/>
            <a:chOff x="5444842" y="3987596"/>
            <a:chExt cx="10762" cy="1356129"/>
          </a:xfrm>
          <a:solidFill>
            <a:srgbClr val="FFFFFF"/>
          </a:solidFill>
        </p:grpSpPr>
        <p:sp>
          <p:nvSpPr>
            <p:cNvPr id="55" name="Freeform: Shape 54">
              <a:extLst>
                <a:ext uri="{FF2B5EF4-FFF2-40B4-BE49-F238E27FC236}">
                  <a16:creationId xmlns:a16="http://schemas.microsoft.com/office/drawing/2014/main" id="{9121B5B8-7E2E-4736-8828-2D0C9A34B127}"/>
                </a:ext>
              </a:extLst>
            </p:cNvPr>
            <p:cNvSpPr/>
            <p:nvPr/>
          </p:nvSpPr>
          <p:spPr>
            <a:xfrm>
              <a:off x="5444842" y="5322200"/>
              <a:ext cx="10762" cy="21525"/>
            </a:xfrm>
            <a:custGeom>
              <a:avLst/>
              <a:gdLst>
                <a:gd name="connsiteX0" fmla="*/ 5381 w 10762"/>
                <a:gd name="connsiteY0" fmla="*/ 21526 h 21525"/>
                <a:gd name="connsiteX1" fmla="*/ 0 w 10762"/>
                <a:gd name="connsiteY1" fmla="*/ 16145 h 21525"/>
                <a:gd name="connsiteX2" fmla="*/ 0 w 10762"/>
                <a:gd name="connsiteY2" fmla="*/ 5381 h 21525"/>
                <a:gd name="connsiteX3" fmla="*/ 5381 w 10762"/>
                <a:gd name="connsiteY3" fmla="*/ 0 h 21525"/>
                <a:gd name="connsiteX4" fmla="*/ 10763 w 10762"/>
                <a:gd name="connsiteY4" fmla="*/ 5381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1"/>
                  </a:lnTo>
                  <a:cubicBezTo>
                    <a:pt x="0" y="2153"/>
                    <a:pt x="2153" y="0"/>
                    <a:pt x="5381" y="0"/>
                  </a:cubicBezTo>
                  <a:cubicBezTo>
                    <a:pt x="8610" y="0"/>
                    <a:pt x="10763" y="2153"/>
                    <a:pt x="10763" y="5381"/>
                  </a:cubicBezTo>
                  <a:lnTo>
                    <a:pt x="10763" y="16145"/>
                  </a:lnTo>
                  <a:cubicBezTo>
                    <a:pt x="10763" y="18297"/>
                    <a:pt x="8610" y="21526"/>
                    <a:pt x="5381" y="21526"/>
                  </a:cubicBezTo>
                  <a:close/>
                </a:path>
              </a:pathLst>
            </a:custGeom>
            <a:solidFill>
              <a:srgbClr val="FFFFFF"/>
            </a:solidFill>
            <a:ln w="107616"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15E7364-A460-4689-9B43-626AE8DAFAA2}"/>
                </a:ext>
              </a:extLst>
            </p:cNvPr>
            <p:cNvSpPr/>
            <p:nvPr/>
          </p:nvSpPr>
          <p:spPr>
            <a:xfrm>
              <a:off x="5444842" y="4019885"/>
              <a:ext cx="10762" cy="1291552"/>
            </a:xfrm>
            <a:custGeom>
              <a:avLst/>
              <a:gdLst>
                <a:gd name="connsiteX0" fmla="*/ 5381 w 10762"/>
                <a:gd name="connsiteY0" fmla="*/ 1291552 h 1291552"/>
                <a:gd name="connsiteX1" fmla="*/ 0 w 10762"/>
                <a:gd name="connsiteY1" fmla="*/ 1286170 h 1291552"/>
                <a:gd name="connsiteX2" fmla="*/ 0 w 10762"/>
                <a:gd name="connsiteY2" fmla="*/ 1264645 h 1291552"/>
                <a:gd name="connsiteX3" fmla="*/ 5381 w 10762"/>
                <a:gd name="connsiteY3" fmla="*/ 1259263 h 1291552"/>
                <a:gd name="connsiteX4" fmla="*/ 10763 w 10762"/>
                <a:gd name="connsiteY4" fmla="*/ 1264645 h 1291552"/>
                <a:gd name="connsiteX5" fmla="*/ 10763 w 10762"/>
                <a:gd name="connsiteY5" fmla="*/ 1286170 h 1291552"/>
                <a:gd name="connsiteX6" fmla="*/ 5381 w 10762"/>
                <a:gd name="connsiteY6" fmla="*/ 1291552 h 1291552"/>
                <a:gd name="connsiteX7" fmla="*/ 5381 w 10762"/>
                <a:gd name="connsiteY7" fmla="*/ 1247424 h 1291552"/>
                <a:gd name="connsiteX8" fmla="*/ 0 w 10762"/>
                <a:gd name="connsiteY8" fmla="*/ 1242042 h 1291552"/>
                <a:gd name="connsiteX9" fmla="*/ 0 w 10762"/>
                <a:gd name="connsiteY9" fmla="*/ 1220517 h 1291552"/>
                <a:gd name="connsiteX10" fmla="*/ 5381 w 10762"/>
                <a:gd name="connsiteY10" fmla="*/ 1215135 h 1291552"/>
                <a:gd name="connsiteX11" fmla="*/ 10763 w 10762"/>
                <a:gd name="connsiteY11" fmla="*/ 1220517 h 1291552"/>
                <a:gd name="connsiteX12" fmla="*/ 10763 w 10762"/>
                <a:gd name="connsiteY12" fmla="*/ 1242042 h 1291552"/>
                <a:gd name="connsiteX13" fmla="*/ 5381 w 10762"/>
                <a:gd name="connsiteY13" fmla="*/ 1247424 h 1291552"/>
                <a:gd name="connsiteX14" fmla="*/ 5381 w 10762"/>
                <a:gd name="connsiteY14" fmla="*/ 1204372 h 1291552"/>
                <a:gd name="connsiteX15" fmla="*/ 0 w 10762"/>
                <a:gd name="connsiteY15" fmla="*/ 1198991 h 1291552"/>
                <a:gd name="connsiteX16" fmla="*/ 0 w 10762"/>
                <a:gd name="connsiteY16" fmla="*/ 1177465 h 1291552"/>
                <a:gd name="connsiteX17" fmla="*/ 5381 w 10762"/>
                <a:gd name="connsiteY17" fmla="*/ 1172084 h 1291552"/>
                <a:gd name="connsiteX18" fmla="*/ 10763 w 10762"/>
                <a:gd name="connsiteY18" fmla="*/ 1177465 h 1291552"/>
                <a:gd name="connsiteX19" fmla="*/ 10763 w 10762"/>
                <a:gd name="connsiteY19" fmla="*/ 1198991 h 1291552"/>
                <a:gd name="connsiteX20" fmla="*/ 5381 w 10762"/>
                <a:gd name="connsiteY20" fmla="*/ 1204372 h 1291552"/>
                <a:gd name="connsiteX21" fmla="*/ 5381 w 10762"/>
                <a:gd name="connsiteY21" fmla="*/ 1161320 h 1291552"/>
                <a:gd name="connsiteX22" fmla="*/ 0 w 10762"/>
                <a:gd name="connsiteY22" fmla="*/ 1155939 h 1291552"/>
                <a:gd name="connsiteX23" fmla="*/ 0 w 10762"/>
                <a:gd name="connsiteY23" fmla="*/ 1134413 h 1291552"/>
                <a:gd name="connsiteX24" fmla="*/ 5381 w 10762"/>
                <a:gd name="connsiteY24" fmla="*/ 1129032 h 1291552"/>
                <a:gd name="connsiteX25" fmla="*/ 10763 w 10762"/>
                <a:gd name="connsiteY25" fmla="*/ 1134413 h 1291552"/>
                <a:gd name="connsiteX26" fmla="*/ 10763 w 10762"/>
                <a:gd name="connsiteY26" fmla="*/ 1155939 h 1291552"/>
                <a:gd name="connsiteX27" fmla="*/ 5381 w 10762"/>
                <a:gd name="connsiteY27" fmla="*/ 1161320 h 1291552"/>
                <a:gd name="connsiteX28" fmla="*/ 5381 w 10762"/>
                <a:gd name="connsiteY28" fmla="*/ 1117192 h 1291552"/>
                <a:gd name="connsiteX29" fmla="*/ 0 w 10762"/>
                <a:gd name="connsiteY29" fmla="*/ 1111811 h 1291552"/>
                <a:gd name="connsiteX30" fmla="*/ 0 w 10762"/>
                <a:gd name="connsiteY30" fmla="*/ 1090285 h 1291552"/>
                <a:gd name="connsiteX31" fmla="*/ 5381 w 10762"/>
                <a:gd name="connsiteY31" fmla="*/ 1084904 h 1291552"/>
                <a:gd name="connsiteX32" fmla="*/ 10763 w 10762"/>
                <a:gd name="connsiteY32" fmla="*/ 1090285 h 1291552"/>
                <a:gd name="connsiteX33" fmla="*/ 10763 w 10762"/>
                <a:gd name="connsiteY33" fmla="*/ 1111811 h 1291552"/>
                <a:gd name="connsiteX34" fmla="*/ 5381 w 10762"/>
                <a:gd name="connsiteY34" fmla="*/ 1117192 h 1291552"/>
                <a:gd name="connsiteX35" fmla="*/ 5381 w 10762"/>
                <a:gd name="connsiteY35" fmla="*/ 1074141 h 1291552"/>
                <a:gd name="connsiteX36" fmla="*/ 0 w 10762"/>
                <a:gd name="connsiteY36" fmla="*/ 1068759 h 1291552"/>
                <a:gd name="connsiteX37" fmla="*/ 0 w 10762"/>
                <a:gd name="connsiteY37" fmla="*/ 1047233 h 1291552"/>
                <a:gd name="connsiteX38" fmla="*/ 5381 w 10762"/>
                <a:gd name="connsiteY38" fmla="*/ 1041852 h 1291552"/>
                <a:gd name="connsiteX39" fmla="*/ 10763 w 10762"/>
                <a:gd name="connsiteY39" fmla="*/ 1047233 h 1291552"/>
                <a:gd name="connsiteX40" fmla="*/ 10763 w 10762"/>
                <a:gd name="connsiteY40" fmla="*/ 1068759 h 1291552"/>
                <a:gd name="connsiteX41" fmla="*/ 5381 w 10762"/>
                <a:gd name="connsiteY41" fmla="*/ 1074141 h 1291552"/>
                <a:gd name="connsiteX42" fmla="*/ 5381 w 10762"/>
                <a:gd name="connsiteY42" fmla="*/ 1031089 h 1291552"/>
                <a:gd name="connsiteX43" fmla="*/ 0 w 10762"/>
                <a:gd name="connsiteY43" fmla="*/ 1025708 h 1291552"/>
                <a:gd name="connsiteX44" fmla="*/ 0 w 10762"/>
                <a:gd name="connsiteY44" fmla="*/ 1004182 h 1291552"/>
                <a:gd name="connsiteX45" fmla="*/ 5381 w 10762"/>
                <a:gd name="connsiteY45" fmla="*/ 998800 h 1291552"/>
                <a:gd name="connsiteX46" fmla="*/ 10763 w 10762"/>
                <a:gd name="connsiteY46" fmla="*/ 1004182 h 1291552"/>
                <a:gd name="connsiteX47" fmla="*/ 10763 w 10762"/>
                <a:gd name="connsiteY47" fmla="*/ 1025708 h 1291552"/>
                <a:gd name="connsiteX48" fmla="*/ 5381 w 10762"/>
                <a:gd name="connsiteY48" fmla="*/ 1031089 h 1291552"/>
                <a:gd name="connsiteX49" fmla="*/ 5381 w 10762"/>
                <a:gd name="connsiteY49" fmla="*/ 986961 h 1291552"/>
                <a:gd name="connsiteX50" fmla="*/ 0 w 10762"/>
                <a:gd name="connsiteY50" fmla="*/ 981580 h 1291552"/>
                <a:gd name="connsiteX51" fmla="*/ 0 w 10762"/>
                <a:gd name="connsiteY51" fmla="*/ 960054 h 1291552"/>
                <a:gd name="connsiteX52" fmla="*/ 5381 w 10762"/>
                <a:gd name="connsiteY52" fmla="*/ 954672 h 1291552"/>
                <a:gd name="connsiteX53" fmla="*/ 10763 w 10762"/>
                <a:gd name="connsiteY53" fmla="*/ 960054 h 1291552"/>
                <a:gd name="connsiteX54" fmla="*/ 10763 w 10762"/>
                <a:gd name="connsiteY54" fmla="*/ 981580 h 1291552"/>
                <a:gd name="connsiteX55" fmla="*/ 5381 w 10762"/>
                <a:gd name="connsiteY55" fmla="*/ 986961 h 1291552"/>
                <a:gd name="connsiteX56" fmla="*/ 5381 w 10762"/>
                <a:gd name="connsiteY56" fmla="*/ 943909 h 1291552"/>
                <a:gd name="connsiteX57" fmla="*/ 0 w 10762"/>
                <a:gd name="connsiteY57" fmla="*/ 938528 h 1291552"/>
                <a:gd name="connsiteX58" fmla="*/ 0 w 10762"/>
                <a:gd name="connsiteY58" fmla="*/ 917002 h 1291552"/>
                <a:gd name="connsiteX59" fmla="*/ 5381 w 10762"/>
                <a:gd name="connsiteY59" fmla="*/ 911620 h 1291552"/>
                <a:gd name="connsiteX60" fmla="*/ 10763 w 10762"/>
                <a:gd name="connsiteY60" fmla="*/ 917002 h 1291552"/>
                <a:gd name="connsiteX61" fmla="*/ 10763 w 10762"/>
                <a:gd name="connsiteY61" fmla="*/ 938528 h 1291552"/>
                <a:gd name="connsiteX62" fmla="*/ 5381 w 10762"/>
                <a:gd name="connsiteY62" fmla="*/ 943909 h 1291552"/>
                <a:gd name="connsiteX63" fmla="*/ 5381 w 10762"/>
                <a:gd name="connsiteY63" fmla="*/ 900858 h 1291552"/>
                <a:gd name="connsiteX64" fmla="*/ 0 w 10762"/>
                <a:gd name="connsiteY64" fmla="*/ 895476 h 1291552"/>
                <a:gd name="connsiteX65" fmla="*/ 0 w 10762"/>
                <a:gd name="connsiteY65" fmla="*/ 873950 h 1291552"/>
                <a:gd name="connsiteX66" fmla="*/ 5381 w 10762"/>
                <a:gd name="connsiteY66" fmla="*/ 868569 h 1291552"/>
                <a:gd name="connsiteX67" fmla="*/ 10763 w 10762"/>
                <a:gd name="connsiteY67" fmla="*/ 873950 h 1291552"/>
                <a:gd name="connsiteX68" fmla="*/ 10763 w 10762"/>
                <a:gd name="connsiteY68" fmla="*/ 895476 h 1291552"/>
                <a:gd name="connsiteX69" fmla="*/ 5381 w 10762"/>
                <a:gd name="connsiteY69" fmla="*/ 900858 h 1291552"/>
                <a:gd name="connsiteX70" fmla="*/ 5381 w 10762"/>
                <a:gd name="connsiteY70" fmla="*/ 856730 h 1291552"/>
                <a:gd name="connsiteX71" fmla="*/ 0 w 10762"/>
                <a:gd name="connsiteY71" fmla="*/ 851348 h 1291552"/>
                <a:gd name="connsiteX72" fmla="*/ 0 w 10762"/>
                <a:gd name="connsiteY72" fmla="*/ 829822 h 1291552"/>
                <a:gd name="connsiteX73" fmla="*/ 5381 w 10762"/>
                <a:gd name="connsiteY73" fmla="*/ 824441 h 1291552"/>
                <a:gd name="connsiteX74" fmla="*/ 10763 w 10762"/>
                <a:gd name="connsiteY74" fmla="*/ 829822 h 1291552"/>
                <a:gd name="connsiteX75" fmla="*/ 10763 w 10762"/>
                <a:gd name="connsiteY75" fmla="*/ 851348 h 1291552"/>
                <a:gd name="connsiteX76" fmla="*/ 5381 w 10762"/>
                <a:gd name="connsiteY76" fmla="*/ 856730 h 1291552"/>
                <a:gd name="connsiteX77" fmla="*/ 5381 w 10762"/>
                <a:gd name="connsiteY77" fmla="*/ 813678 h 1291552"/>
                <a:gd name="connsiteX78" fmla="*/ 0 w 10762"/>
                <a:gd name="connsiteY78" fmla="*/ 808296 h 1291552"/>
                <a:gd name="connsiteX79" fmla="*/ 0 w 10762"/>
                <a:gd name="connsiteY79" fmla="*/ 786770 h 1291552"/>
                <a:gd name="connsiteX80" fmla="*/ 5381 w 10762"/>
                <a:gd name="connsiteY80" fmla="*/ 781389 h 1291552"/>
                <a:gd name="connsiteX81" fmla="*/ 10763 w 10762"/>
                <a:gd name="connsiteY81" fmla="*/ 786770 h 1291552"/>
                <a:gd name="connsiteX82" fmla="*/ 10763 w 10762"/>
                <a:gd name="connsiteY82" fmla="*/ 808296 h 1291552"/>
                <a:gd name="connsiteX83" fmla="*/ 5381 w 10762"/>
                <a:gd name="connsiteY83" fmla="*/ 813678 h 1291552"/>
                <a:gd name="connsiteX84" fmla="*/ 5381 w 10762"/>
                <a:gd name="connsiteY84" fmla="*/ 770626 h 1291552"/>
                <a:gd name="connsiteX85" fmla="*/ 0 w 10762"/>
                <a:gd name="connsiteY85" fmla="*/ 765244 h 1291552"/>
                <a:gd name="connsiteX86" fmla="*/ 0 w 10762"/>
                <a:gd name="connsiteY86" fmla="*/ 743719 h 1291552"/>
                <a:gd name="connsiteX87" fmla="*/ 5381 w 10762"/>
                <a:gd name="connsiteY87" fmla="*/ 738337 h 1291552"/>
                <a:gd name="connsiteX88" fmla="*/ 10763 w 10762"/>
                <a:gd name="connsiteY88" fmla="*/ 743719 h 1291552"/>
                <a:gd name="connsiteX89" fmla="*/ 10763 w 10762"/>
                <a:gd name="connsiteY89" fmla="*/ 765244 h 1291552"/>
                <a:gd name="connsiteX90" fmla="*/ 5381 w 10762"/>
                <a:gd name="connsiteY90" fmla="*/ 770626 h 1291552"/>
                <a:gd name="connsiteX91" fmla="*/ 5381 w 10762"/>
                <a:gd name="connsiteY91" fmla="*/ 726498 h 1291552"/>
                <a:gd name="connsiteX92" fmla="*/ 0 w 10762"/>
                <a:gd name="connsiteY92" fmla="*/ 721116 h 1291552"/>
                <a:gd name="connsiteX93" fmla="*/ 0 w 10762"/>
                <a:gd name="connsiteY93" fmla="*/ 699591 h 1291552"/>
                <a:gd name="connsiteX94" fmla="*/ 5381 w 10762"/>
                <a:gd name="connsiteY94" fmla="*/ 694209 h 1291552"/>
                <a:gd name="connsiteX95" fmla="*/ 10763 w 10762"/>
                <a:gd name="connsiteY95" fmla="*/ 699591 h 1291552"/>
                <a:gd name="connsiteX96" fmla="*/ 10763 w 10762"/>
                <a:gd name="connsiteY96" fmla="*/ 721116 h 1291552"/>
                <a:gd name="connsiteX97" fmla="*/ 5381 w 10762"/>
                <a:gd name="connsiteY97" fmla="*/ 726498 h 1291552"/>
                <a:gd name="connsiteX98" fmla="*/ 5381 w 10762"/>
                <a:gd name="connsiteY98" fmla="*/ 683446 h 1291552"/>
                <a:gd name="connsiteX99" fmla="*/ 0 w 10762"/>
                <a:gd name="connsiteY99" fmla="*/ 678065 h 1291552"/>
                <a:gd name="connsiteX100" fmla="*/ 0 w 10762"/>
                <a:gd name="connsiteY100" fmla="*/ 656539 h 1291552"/>
                <a:gd name="connsiteX101" fmla="*/ 5381 w 10762"/>
                <a:gd name="connsiteY101" fmla="*/ 651157 h 1291552"/>
                <a:gd name="connsiteX102" fmla="*/ 10763 w 10762"/>
                <a:gd name="connsiteY102" fmla="*/ 656539 h 1291552"/>
                <a:gd name="connsiteX103" fmla="*/ 10763 w 10762"/>
                <a:gd name="connsiteY103" fmla="*/ 678065 h 1291552"/>
                <a:gd name="connsiteX104" fmla="*/ 5381 w 10762"/>
                <a:gd name="connsiteY104" fmla="*/ 683446 h 1291552"/>
                <a:gd name="connsiteX105" fmla="*/ 5381 w 10762"/>
                <a:gd name="connsiteY105" fmla="*/ 640394 h 1291552"/>
                <a:gd name="connsiteX106" fmla="*/ 0 w 10762"/>
                <a:gd name="connsiteY106" fmla="*/ 635013 h 1291552"/>
                <a:gd name="connsiteX107" fmla="*/ 0 w 10762"/>
                <a:gd name="connsiteY107" fmla="*/ 613487 h 1291552"/>
                <a:gd name="connsiteX108" fmla="*/ 5381 w 10762"/>
                <a:gd name="connsiteY108" fmla="*/ 608106 h 1291552"/>
                <a:gd name="connsiteX109" fmla="*/ 10763 w 10762"/>
                <a:gd name="connsiteY109" fmla="*/ 613487 h 1291552"/>
                <a:gd name="connsiteX110" fmla="*/ 10763 w 10762"/>
                <a:gd name="connsiteY110" fmla="*/ 635013 h 1291552"/>
                <a:gd name="connsiteX111" fmla="*/ 5381 w 10762"/>
                <a:gd name="connsiteY111" fmla="*/ 640394 h 1291552"/>
                <a:gd name="connsiteX112" fmla="*/ 5381 w 10762"/>
                <a:gd name="connsiteY112" fmla="*/ 596266 h 1291552"/>
                <a:gd name="connsiteX113" fmla="*/ 0 w 10762"/>
                <a:gd name="connsiteY113" fmla="*/ 590885 h 1291552"/>
                <a:gd name="connsiteX114" fmla="*/ 0 w 10762"/>
                <a:gd name="connsiteY114" fmla="*/ 569359 h 1291552"/>
                <a:gd name="connsiteX115" fmla="*/ 5381 w 10762"/>
                <a:gd name="connsiteY115" fmla="*/ 563978 h 1291552"/>
                <a:gd name="connsiteX116" fmla="*/ 10763 w 10762"/>
                <a:gd name="connsiteY116" fmla="*/ 569359 h 1291552"/>
                <a:gd name="connsiteX117" fmla="*/ 10763 w 10762"/>
                <a:gd name="connsiteY117" fmla="*/ 590885 h 1291552"/>
                <a:gd name="connsiteX118" fmla="*/ 5381 w 10762"/>
                <a:gd name="connsiteY118" fmla="*/ 596266 h 1291552"/>
                <a:gd name="connsiteX119" fmla="*/ 5381 w 10762"/>
                <a:gd name="connsiteY119" fmla="*/ 553215 h 1291552"/>
                <a:gd name="connsiteX120" fmla="*/ 0 w 10762"/>
                <a:gd name="connsiteY120" fmla="*/ 547833 h 1291552"/>
                <a:gd name="connsiteX121" fmla="*/ 0 w 10762"/>
                <a:gd name="connsiteY121" fmla="*/ 526307 h 1291552"/>
                <a:gd name="connsiteX122" fmla="*/ 5381 w 10762"/>
                <a:gd name="connsiteY122" fmla="*/ 520926 h 1291552"/>
                <a:gd name="connsiteX123" fmla="*/ 10763 w 10762"/>
                <a:gd name="connsiteY123" fmla="*/ 526307 h 1291552"/>
                <a:gd name="connsiteX124" fmla="*/ 10763 w 10762"/>
                <a:gd name="connsiteY124" fmla="*/ 547833 h 1291552"/>
                <a:gd name="connsiteX125" fmla="*/ 5381 w 10762"/>
                <a:gd name="connsiteY125" fmla="*/ 553215 h 1291552"/>
                <a:gd name="connsiteX126" fmla="*/ 5381 w 10762"/>
                <a:gd name="connsiteY126" fmla="*/ 510163 h 1291552"/>
                <a:gd name="connsiteX127" fmla="*/ 0 w 10762"/>
                <a:gd name="connsiteY127" fmla="*/ 504781 h 1291552"/>
                <a:gd name="connsiteX128" fmla="*/ 0 w 10762"/>
                <a:gd name="connsiteY128" fmla="*/ 483256 h 1291552"/>
                <a:gd name="connsiteX129" fmla="*/ 5381 w 10762"/>
                <a:gd name="connsiteY129" fmla="*/ 477874 h 1291552"/>
                <a:gd name="connsiteX130" fmla="*/ 10763 w 10762"/>
                <a:gd name="connsiteY130" fmla="*/ 483256 h 1291552"/>
                <a:gd name="connsiteX131" fmla="*/ 10763 w 10762"/>
                <a:gd name="connsiteY131" fmla="*/ 504781 h 1291552"/>
                <a:gd name="connsiteX132" fmla="*/ 5381 w 10762"/>
                <a:gd name="connsiteY132" fmla="*/ 510163 h 1291552"/>
                <a:gd name="connsiteX133" fmla="*/ 5381 w 10762"/>
                <a:gd name="connsiteY133" fmla="*/ 466035 h 1291552"/>
                <a:gd name="connsiteX134" fmla="*/ 0 w 10762"/>
                <a:gd name="connsiteY134" fmla="*/ 460653 h 1291552"/>
                <a:gd name="connsiteX135" fmla="*/ 0 w 10762"/>
                <a:gd name="connsiteY135" fmla="*/ 439128 h 1291552"/>
                <a:gd name="connsiteX136" fmla="*/ 5381 w 10762"/>
                <a:gd name="connsiteY136" fmla="*/ 433746 h 1291552"/>
                <a:gd name="connsiteX137" fmla="*/ 10763 w 10762"/>
                <a:gd name="connsiteY137" fmla="*/ 439128 h 1291552"/>
                <a:gd name="connsiteX138" fmla="*/ 10763 w 10762"/>
                <a:gd name="connsiteY138" fmla="*/ 460653 h 1291552"/>
                <a:gd name="connsiteX139" fmla="*/ 5381 w 10762"/>
                <a:gd name="connsiteY139" fmla="*/ 466035 h 1291552"/>
                <a:gd name="connsiteX140" fmla="*/ 5381 w 10762"/>
                <a:gd name="connsiteY140" fmla="*/ 422983 h 1291552"/>
                <a:gd name="connsiteX141" fmla="*/ 0 w 10762"/>
                <a:gd name="connsiteY141" fmla="*/ 417602 h 1291552"/>
                <a:gd name="connsiteX142" fmla="*/ 0 w 10762"/>
                <a:gd name="connsiteY142" fmla="*/ 396076 h 1291552"/>
                <a:gd name="connsiteX143" fmla="*/ 5381 w 10762"/>
                <a:gd name="connsiteY143" fmla="*/ 390694 h 1291552"/>
                <a:gd name="connsiteX144" fmla="*/ 10763 w 10762"/>
                <a:gd name="connsiteY144" fmla="*/ 396076 h 1291552"/>
                <a:gd name="connsiteX145" fmla="*/ 10763 w 10762"/>
                <a:gd name="connsiteY145" fmla="*/ 417602 h 1291552"/>
                <a:gd name="connsiteX146" fmla="*/ 5381 w 10762"/>
                <a:gd name="connsiteY146" fmla="*/ 422983 h 1291552"/>
                <a:gd name="connsiteX147" fmla="*/ 5381 w 10762"/>
                <a:gd name="connsiteY147" fmla="*/ 379931 h 1291552"/>
                <a:gd name="connsiteX148" fmla="*/ 0 w 10762"/>
                <a:gd name="connsiteY148" fmla="*/ 374550 h 1291552"/>
                <a:gd name="connsiteX149" fmla="*/ 0 w 10762"/>
                <a:gd name="connsiteY149" fmla="*/ 353024 h 1291552"/>
                <a:gd name="connsiteX150" fmla="*/ 5381 w 10762"/>
                <a:gd name="connsiteY150" fmla="*/ 347643 h 1291552"/>
                <a:gd name="connsiteX151" fmla="*/ 10763 w 10762"/>
                <a:gd name="connsiteY151" fmla="*/ 353024 h 1291552"/>
                <a:gd name="connsiteX152" fmla="*/ 10763 w 10762"/>
                <a:gd name="connsiteY152" fmla="*/ 374550 h 1291552"/>
                <a:gd name="connsiteX153" fmla="*/ 5381 w 10762"/>
                <a:gd name="connsiteY153" fmla="*/ 379931 h 1291552"/>
                <a:gd name="connsiteX154" fmla="*/ 5381 w 10762"/>
                <a:gd name="connsiteY154" fmla="*/ 335803 h 1291552"/>
                <a:gd name="connsiteX155" fmla="*/ 0 w 10762"/>
                <a:gd name="connsiteY155" fmla="*/ 330422 h 1291552"/>
                <a:gd name="connsiteX156" fmla="*/ 0 w 10762"/>
                <a:gd name="connsiteY156" fmla="*/ 308896 h 1291552"/>
                <a:gd name="connsiteX157" fmla="*/ 5381 w 10762"/>
                <a:gd name="connsiteY157" fmla="*/ 303515 h 1291552"/>
                <a:gd name="connsiteX158" fmla="*/ 10763 w 10762"/>
                <a:gd name="connsiteY158" fmla="*/ 308896 h 1291552"/>
                <a:gd name="connsiteX159" fmla="*/ 10763 w 10762"/>
                <a:gd name="connsiteY159" fmla="*/ 330422 h 1291552"/>
                <a:gd name="connsiteX160" fmla="*/ 5381 w 10762"/>
                <a:gd name="connsiteY160" fmla="*/ 335803 h 1291552"/>
                <a:gd name="connsiteX161" fmla="*/ 5381 w 10762"/>
                <a:gd name="connsiteY161" fmla="*/ 292752 h 1291552"/>
                <a:gd name="connsiteX162" fmla="*/ 0 w 10762"/>
                <a:gd name="connsiteY162" fmla="*/ 287370 h 1291552"/>
                <a:gd name="connsiteX163" fmla="*/ 0 w 10762"/>
                <a:gd name="connsiteY163" fmla="*/ 265844 h 1291552"/>
                <a:gd name="connsiteX164" fmla="*/ 5381 w 10762"/>
                <a:gd name="connsiteY164" fmla="*/ 260463 h 1291552"/>
                <a:gd name="connsiteX165" fmla="*/ 10763 w 10762"/>
                <a:gd name="connsiteY165" fmla="*/ 265844 h 1291552"/>
                <a:gd name="connsiteX166" fmla="*/ 10763 w 10762"/>
                <a:gd name="connsiteY166" fmla="*/ 287370 h 1291552"/>
                <a:gd name="connsiteX167" fmla="*/ 5381 w 10762"/>
                <a:gd name="connsiteY167" fmla="*/ 292752 h 1291552"/>
                <a:gd name="connsiteX168" fmla="*/ 5381 w 10762"/>
                <a:gd name="connsiteY168" fmla="*/ 249700 h 1291552"/>
                <a:gd name="connsiteX169" fmla="*/ 0 w 10762"/>
                <a:gd name="connsiteY169" fmla="*/ 244318 h 1291552"/>
                <a:gd name="connsiteX170" fmla="*/ 0 w 10762"/>
                <a:gd name="connsiteY170" fmla="*/ 222793 h 1291552"/>
                <a:gd name="connsiteX171" fmla="*/ 5381 w 10762"/>
                <a:gd name="connsiteY171" fmla="*/ 217411 h 1291552"/>
                <a:gd name="connsiteX172" fmla="*/ 10763 w 10762"/>
                <a:gd name="connsiteY172" fmla="*/ 222793 h 1291552"/>
                <a:gd name="connsiteX173" fmla="*/ 10763 w 10762"/>
                <a:gd name="connsiteY173" fmla="*/ 244318 h 1291552"/>
                <a:gd name="connsiteX174" fmla="*/ 5381 w 10762"/>
                <a:gd name="connsiteY174" fmla="*/ 249700 h 1291552"/>
                <a:gd name="connsiteX175" fmla="*/ 5381 w 10762"/>
                <a:gd name="connsiteY175" fmla="*/ 205572 h 1291552"/>
                <a:gd name="connsiteX176" fmla="*/ 0 w 10762"/>
                <a:gd name="connsiteY176" fmla="*/ 200190 h 1291552"/>
                <a:gd name="connsiteX177" fmla="*/ 0 w 10762"/>
                <a:gd name="connsiteY177" fmla="*/ 178665 h 1291552"/>
                <a:gd name="connsiteX178" fmla="*/ 5381 w 10762"/>
                <a:gd name="connsiteY178" fmla="*/ 173283 h 1291552"/>
                <a:gd name="connsiteX179" fmla="*/ 10763 w 10762"/>
                <a:gd name="connsiteY179" fmla="*/ 178665 h 1291552"/>
                <a:gd name="connsiteX180" fmla="*/ 10763 w 10762"/>
                <a:gd name="connsiteY180" fmla="*/ 200190 h 1291552"/>
                <a:gd name="connsiteX181" fmla="*/ 5381 w 10762"/>
                <a:gd name="connsiteY181" fmla="*/ 205572 h 1291552"/>
                <a:gd name="connsiteX182" fmla="*/ 5381 w 10762"/>
                <a:gd name="connsiteY182" fmla="*/ 162520 h 1291552"/>
                <a:gd name="connsiteX183" fmla="*/ 0 w 10762"/>
                <a:gd name="connsiteY183" fmla="*/ 157139 h 1291552"/>
                <a:gd name="connsiteX184" fmla="*/ 0 w 10762"/>
                <a:gd name="connsiteY184" fmla="*/ 135613 h 1291552"/>
                <a:gd name="connsiteX185" fmla="*/ 5381 w 10762"/>
                <a:gd name="connsiteY185" fmla="*/ 130231 h 1291552"/>
                <a:gd name="connsiteX186" fmla="*/ 10763 w 10762"/>
                <a:gd name="connsiteY186" fmla="*/ 135613 h 1291552"/>
                <a:gd name="connsiteX187" fmla="*/ 10763 w 10762"/>
                <a:gd name="connsiteY187" fmla="*/ 157139 h 1291552"/>
                <a:gd name="connsiteX188" fmla="*/ 5381 w 10762"/>
                <a:gd name="connsiteY188" fmla="*/ 162520 h 1291552"/>
                <a:gd name="connsiteX189" fmla="*/ 5381 w 10762"/>
                <a:gd name="connsiteY189" fmla="*/ 119468 h 1291552"/>
                <a:gd name="connsiteX190" fmla="*/ 0 w 10762"/>
                <a:gd name="connsiteY190" fmla="*/ 114087 h 1291552"/>
                <a:gd name="connsiteX191" fmla="*/ 0 w 10762"/>
                <a:gd name="connsiteY191" fmla="*/ 92561 h 1291552"/>
                <a:gd name="connsiteX192" fmla="*/ 5381 w 10762"/>
                <a:gd name="connsiteY192" fmla="*/ 87180 h 1291552"/>
                <a:gd name="connsiteX193" fmla="*/ 10763 w 10762"/>
                <a:gd name="connsiteY193" fmla="*/ 92561 h 1291552"/>
                <a:gd name="connsiteX194" fmla="*/ 10763 w 10762"/>
                <a:gd name="connsiteY194" fmla="*/ 114087 h 1291552"/>
                <a:gd name="connsiteX195" fmla="*/ 5381 w 10762"/>
                <a:gd name="connsiteY195" fmla="*/ 119468 h 1291552"/>
                <a:gd name="connsiteX196" fmla="*/ 5381 w 10762"/>
                <a:gd name="connsiteY196" fmla="*/ 75340 h 1291552"/>
                <a:gd name="connsiteX197" fmla="*/ 0 w 10762"/>
                <a:gd name="connsiteY197" fmla="*/ 69959 h 1291552"/>
                <a:gd name="connsiteX198" fmla="*/ 0 w 10762"/>
                <a:gd name="connsiteY198" fmla="*/ 48433 h 1291552"/>
                <a:gd name="connsiteX199" fmla="*/ 5381 w 10762"/>
                <a:gd name="connsiteY199" fmla="*/ 43051 h 1291552"/>
                <a:gd name="connsiteX200" fmla="*/ 10763 w 10762"/>
                <a:gd name="connsiteY200" fmla="*/ 48433 h 1291552"/>
                <a:gd name="connsiteX201" fmla="*/ 10763 w 10762"/>
                <a:gd name="connsiteY201" fmla="*/ 69959 h 1291552"/>
                <a:gd name="connsiteX202" fmla="*/ 5381 w 10762"/>
                <a:gd name="connsiteY202" fmla="*/ 75340 h 1291552"/>
                <a:gd name="connsiteX203" fmla="*/ 5381 w 10762"/>
                <a:gd name="connsiteY203" fmla="*/ 32289 h 1291552"/>
                <a:gd name="connsiteX204" fmla="*/ 0 w 10762"/>
                <a:gd name="connsiteY204" fmla="*/ 26907 h 1291552"/>
                <a:gd name="connsiteX205" fmla="*/ 0 w 10762"/>
                <a:gd name="connsiteY205" fmla="*/ 5381 h 1291552"/>
                <a:gd name="connsiteX206" fmla="*/ 5381 w 10762"/>
                <a:gd name="connsiteY206" fmla="*/ 0 h 1291552"/>
                <a:gd name="connsiteX207" fmla="*/ 10763 w 10762"/>
                <a:gd name="connsiteY207" fmla="*/ 5381 h 1291552"/>
                <a:gd name="connsiteX208" fmla="*/ 10763 w 10762"/>
                <a:gd name="connsiteY208" fmla="*/ 26907 h 1291552"/>
                <a:gd name="connsiteX209" fmla="*/ 5381 w 10762"/>
                <a:gd name="connsiteY209" fmla="*/ 32289 h 1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762" h="1291552">
                  <a:moveTo>
                    <a:pt x="5381" y="1291552"/>
                  </a:moveTo>
                  <a:cubicBezTo>
                    <a:pt x="2153" y="1291552"/>
                    <a:pt x="0" y="1289400"/>
                    <a:pt x="0" y="1286170"/>
                  </a:cubicBezTo>
                  <a:lnTo>
                    <a:pt x="0" y="1264645"/>
                  </a:lnTo>
                  <a:cubicBezTo>
                    <a:pt x="0" y="1261416"/>
                    <a:pt x="2153" y="1259263"/>
                    <a:pt x="5381" y="1259263"/>
                  </a:cubicBezTo>
                  <a:cubicBezTo>
                    <a:pt x="8610" y="1259263"/>
                    <a:pt x="10763" y="1261416"/>
                    <a:pt x="10763" y="1264645"/>
                  </a:cubicBezTo>
                  <a:lnTo>
                    <a:pt x="10763" y="1286170"/>
                  </a:lnTo>
                  <a:cubicBezTo>
                    <a:pt x="10763" y="1288323"/>
                    <a:pt x="8610" y="1291552"/>
                    <a:pt x="5381" y="1291552"/>
                  </a:cubicBezTo>
                  <a:close/>
                  <a:moveTo>
                    <a:pt x="5381" y="1247424"/>
                  </a:moveTo>
                  <a:cubicBezTo>
                    <a:pt x="2153" y="1247424"/>
                    <a:pt x="0" y="1245272"/>
                    <a:pt x="0" y="1242042"/>
                  </a:cubicBezTo>
                  <a:lnTo>
                    <a:pt x="0" y="1220517"/>
                  </a:lnTo>
                  <a:cubicBezTo>
                    <a:pt x="0" y="1217288"/>
                    <a:pt x="2153" y="1215135"/>
                    <a:pt x="5381" y="1215135"/>
                  </a:cubicBezTo>
                  <a:cubicBezTo>
                    <a:pt x="8610" y="1215135"/>
                    <a:pt x="10763" y="1217288"/>
                    <a:pt x="10763" y="1220517"/>
                  </a:cubicBezTo>
                  <a:lnTo>
                    <a:pt x="10763" y="1242042"/>
                  </a:lnTo>
                  <a:cubicBezTo>
                    <a:pt x="10763" y="1245272"/>
                    <a:pt x="8610" y="1247424"/>
                    <a:pt x="5381" y="1247424"/>
                  </a:cubicBezTo>
                  <a:close/>
                  <a:moveTo>
                    <a:pt x="5381" y="1204372"/>
                  </a:moveTo>
                  <a:cubicBezTo>
                    <a:pt x="2153" y="1204372"/>
                    <a:pt x="0" y="1202220"/>
                    <a:pt x="0" y="1198991"/>
                  </a:cubicBezTo>
                  <a:lnTo>
                    <a:pt x="0" y="1177465"/>
                  </a:lnTo>
                  <a:cubicBezTo>
                    <a:pt x="0" y="1174236"/>
                    <a:pt x="2153" y="1172084"/>
                    <a:pt x="5381" y="1172084"/>
                  </a:cubicBezTo>
                  <a:cubicBezTo>
                    <a:pt x="8610" y="1172084"/>
                    <a:pt x="10763" y="1174236"/>
                    <a:pt x="10763" y="1177465"/>
                  </a:cubicBezTo>
                  <a:lnTo>
                    <a:pt x="10763" y="1198991"/>
                  </a:lnTo>
                  <a:cubicBezTo>
                    <a:pt x="10763" y="1202220"/>
                    <a:pt x="8610" y="1204372"/>
                    <a:pt x="5381" y="1204372"/>
                  </a:cubicBezTo>
                  <a:close/>
                  <a:moveTo>
                    <a:pt x="5381" y="1161320"/>
                  </a:moveTo>
                  <a:cubicBezTo>
                    <a:pt x="2153" y="1161320"/>
                    <a:pt x="0" y="1159168"/>
                    <a:pt x="0" y="1155939"/>
                  </a:cubicBezTo>
                  <a:lnTo>
                    <a:pt x="0" y="1134413"/>
                  </a:lnTo>
                  <a:cubicBezTo>
                    <a:pt x="0" y="1131184"/>
                    <a:pt x="2153" y="1129032"/>
                    <a:pt x="5381" y="1129032"/>
                  </a:cubicBezTo>
                  <a:cubicBezTo>
                    <a:pt x="8610" y="1129032"/>
                    <a:pt x="10763" y="1131184"/>
                    <a:pt x="10763" y="1134413"/>
                  </a:cubicBezTo>
                  <a:lnTo>
                    <a:pt x="10763" y="1155939"/>
                  </a:lnTo>
                  <a:cubicBezTo>
                    <a:pt x="10763" y="1158092"/>
                    <a:pt x="8610" y="1161320"/>
                    <a:pt x="5381" y="1161320"/>
                  </a:cubicBezTo>
                  <a:close/>
                  <a:moveTo>
                    <a:pt x="5381" y="1117192"/>
                  </a:moveTo>
                  <a:cubicBezTo>
                    <a:pt x="2153" y="1117192"/>
                    <a:pt x="0" y="1115040"/>
                    <a:pt x="0" y="1111811"/>
                  </a:cubicBezTo>
                  <a:lnTo>
                    <a:pt x="0" y="1090285"/>
                  </a:lnTo>
                  <a:cubicBezTo>
                    <a:pt x="0" y="1087056"/>
                    <a:pt x="2153" y="1084904"/>
                    <a:pt x="5381" y="1084904"/>
                  </a:cubicBezTo>
                  <a:cubicBezTo>
                    <a:pt x="8610" y="1084904"/>
                    <a:pt x="10763" y="1087056"/>
                    <a:pt x="10763" y="1090285"/>
                  </a:cubicBezTo>
                  <a:lnTo>
                    <a:pt x="10763" y="1111811"/>
                  </a:lnTo>
                  <a:cubicBezTo>
                    <a:pt x="10763" y="1115040"/>
                    <a:pt x="8610" y="1117192"/>
                    <a:pt x="5381" y="1117192"/>
                  </a:cubicBezTo>
                  <a:close/>
                  <a:moveTo>
                    <a:pt x="5381" y="1074141"/>
                  </a:moveTo>
                  <a:cubicBezTo>
                    <a:pt x="2153" y="1074141"/>
                    <a:pt x="0" y="1071988"/>
                    <a:pt x="0" y="1068759"/>
                  </a:cubicBezTo>
                  <a:lnTo>
                    <a:pt x="0" y="1047233"/>
                  </a:lnTo>
                  <a:cubicBezTo>
                    <a:pt x="0" y="1044004"/>
                    <a:pt x="2153" y="1041852"/>
                    <a:pt x="5381" y="1041852"/>
                  </a:cubicBezTo>
                  <a:cubicBezTo>
                    <a:pt x="8610" y="1041852"/>
                    <a:pt x="10763" y="1044004"/>
                    <a:pt x="10763" y="1047233"/>
                  </a:cubicBezTo>
                  <a:lnTo>
                    <a:pt x="10763" y="1068759"/>
                  </a:lnTo>
                  <a:cubicBezTo>
                    <a:pt x="10763" y="1071988"/>
                    <a:pt x="8610" y="1074141"/>
                    <a:pt x="5381" y="1074141"/>
                  </a:cubicBezTo>
                  <a:close/>
                  <a:moveTo>
                    <a:pt x="5381" y="1031089"/>
                  </a:moveTo>
                  <a:cubicBezTo>
                    <a:pt x="2153" y="1031089"/>
                    <a:pt x="0" y="1028936"/>
                    <a:pt x="0" y="1025708"/>
                  </a:cubicBezTo>
                  <a:lnTo>
                    <a:pt x="0" y="1004182"/>
                  </a:lnTo>
                  <a:cubicBezTo>
                    <a:pt x="0" y="1000953"/>
                    <a:pt x="2153" y="998800"/>
                    <a:pt x="5381" y="998800"/>
                  </a:cubicBezTo>
                  <a:cubicBezTo>
                    <a:pt x="8610" y="998800"/>
                    <a:pt x="10763" y="1000953"/>
                    <a:pt x="10763" y="1004182"/>
                  </a:cubicBezTo>
                  <a:lnTo>
                    <a:pt x="10763" y="1025708"/>
                  </a:lnTo>
                  <a:cubicBezTo>
                    <a:pt x="10763" y="1027860"/>
                    <a:pt x="8610" y="1031089"/>
                    <a:pt x="5381" y="1031089"/>
                  </a:cubicBezTo>
                  <a:close/>
                  <a:moveTo>
                    <a:pt x="5381" y="986961"/>
                  </a:moveTo>
                  <a:cubicBezTo>
                    <a:pt x="2153" y="986961"/>
                    <a:pt x="0" y="984808"/>
                    <a:pt x="0" y="981580"/>
                  </a:cubicBezTo>
                  <a:lnTo>
                    <a:pt x="0" y="960054"/>
                  </a:lnTo>
                  <a:cubicBezTo>
                    <a:pt x="0" y="956825"/>
                    <a:pt x="2153" y="954672"/>
                    <a:pt x="5381" y="954672"/>
                  </a:cubicBezTo>
                  <a:cubicBezTo>
                    <a:pt x="8610" y="954672"/>
                    <a:pt x="10763" y="956825"/>
                    <a:pt x="10763" y="960054"/>
                  </a:cubicBezTo>
                  <a:lnTo>
                    <a:pt x="10763" y="981580"/>
                  </a:lnTo>
                  <a:cubicBezTo>
                    <a:pt x="10763" y="984808"/>
                    <a:pt x="8610" y="986961"/>
                    <a:pt x="5381" y="986961"/>
                  </a:cubicBezTo>
                  <a:close/>
                  <a:moveTo>
                    <a:pt x="5381" y="943909"/>
                  </a:moveTo>
                  <a:cubicBezTo>
                    <a:pt x="2153" y="943909"/>
                    <a:pt x="0" y="941757"/>
                    <a:pt x="0" y="938528"/>
                  </a:cubicBezTo>
                  <a:lnTo>
                    <a:pt x="0" y="917002"/>
                  </a:lnTo>
                  <a:cubicBezTo>
                    <a:pt x="0" y="913773"/>
                    <a:pt x="2153" y="911620"/>
                    <a:pt x="5381" y="911620"/>
                  </a:cubicBezTo>
                  <a:cubicBezTo>
                    <a:pt x="8610" y="911620"/>
                    <a:pt x="10763" y="913773"/>
                    <a:pt x="10763" y="917002"/>
                  </a:cubicBezTo>
                  <a:lnTo>
                    <a:pt x="10763" y="938528"/>
                  </a:lnTo>
                  <a:cubicBezTo>
                    <a:pt x="10763" y="941757"/>
                    <a:pt x="8610" y="943909"/>
                    <a:pt x="5381" y="943909"/>
                  </a:cubicBezTo>
                  <a:close/>
                  <a:moveTo>
                    <a:pt x="5381" y="900858"/>
                  </a:moveTo>
                  <a:cubicBezTo>
                    <a:pt x="2153" y="900858"/>
                    <a:pt x="0" y="898705"/>
                    <a:pt x="0" y="895476"/>
                  </a:cubicBezTo>
                  <a:lnTo>
                    <a:pt x="0" y="873950"/>
                  </a:lnTo>
                  <a:cubicBezTo>
                    <a:pt x="0" y="870721"/>
                    <a:pt x="2153" y="868569"/>
                    <a:pt x="5381" y="868569"/>
                  </a:cubicBezTo>
                  <a:cubicBezTo>
                    <a:pt x="8610" y="868569"/>
                    <a:pt x="10763" y="870721"/>
                    <a:pt x="10763" y="873950"/>
                  </a:cubicBezTo>
                  <a:lnTo>
                    <a:pt x="10763" y="895476"/>
                  </a:lnTo>
                  <a:cubicBezTo>
                    <a:pt x="10763" y="897629"/>
                    <a:pt x="8610" y="900858"/>
                    <a:pt x="5381" y="900858"/>
                  </a:cubicBezTo>
                  <a:close/>
                  <a:moveTo>
                    <a:pt x="5381" y="856730"/>
                  </a:moveTo>
                  <a:cubicBezTo>
                    <a:pt x="2153" y="856730"/>
                    <a:pt x="0" y="854577"/>
                    <a:pt x="0" y="851348"/>
                  </a:cubicBezTo>
                  <a:lnTo>
                    <a:pt x="0" y="829822"/>
                  </a:lnTo>
                  <a:cubicBezTo>
                    <a:pt x="0" y="826593"/>
                    <a:pt x="2153" y="824441"/>
                    <a:pt x="5381" y="824441"/>
                  </a:cubicBezTo>
                  <a:cubicBezTo>
                    <a:pt x="8610" y="824441"/>
                    <a:pt x="10763" y="826593"/>
                    <a:pt x="10763" y="829822"/>
                  </a:cubicBezTo>
                  <a:lnTo>
                    <a:pt x="10763" y="851348"/>
                  </a:lnTo>
                  <a:cubicBezTo>
                    <a:pt x="10763" y="854577"/>
                    <a:pt x="8610" y="856730"/>
                    <a:pt x="5381" y="856730"/>
                  </a:cubicBezTo>
                  <a:close/>
                  <a:moveTo>
                    <a:pt x="5381" y="813678"/>
                  </a:moveTo>
                  <a:cubicBezTo>
                    <a:pt x="2153" y="813678"/>
                    <a:pt x="0" y="811525"/>
                    <a:pt x="0" y="808296"/>
                  </a:cubicBezTo>
                  <a:lnTo>
                    <a:pt x="0" y="786770"/>
                  </a:lnTo>
                  <a:cubicBezTo>
                    <a:pt x="0" y="783542"/>
                    <a:pt x="2153" y="781389"/>
                    <a:pt x="5381" y="781389"/>
                  </a:cubicBezTo>
                  <a:cubicBezTo>
                    <a:pt x="8610" y="781389"/>
                    <a:pt x="10763" y="783542"/>
                    <a:pt x="10763" y="786770"/>
                  </a:cubicBezTo>
                  <a:lnTo>
                    <a:pt x="10763" y="808296"/>
                  </a:lnTo>
                  <a:cubicBezTo>
                    <a:pt x="10763" y="811525"/>
                    <a:pt x="8610" y="813678"/>
                    <a:pt x="5381" y="813678"/>
                  </a:cubicBezTo>
                  <a:close/>
                  <a:moveTo>
                    <a:pt x="5381" y="770626"/>
                  </a:moveTo>
                  <a:cubicBezTo>
                    <a:pt x="2153" y="770626"/>
                    <a:pt x="0" y="768473"/>
                    <a:pt x="0" y="765244"/>
                  </a:cubicBezTo>
                  <a:lnTo>
                    <a:pt x="0" y="743719"/>
                  </a:lnTo>
                  <a:cubicBezTo>
                    <a:pt x="0" y="740490"/>
                    <a:pt x="2153" y="738337"/>
                    <a:pt x="5381" y="738337"/>
                  </a:cubicBezTo>
                  <a:cubicBezTo>
                    <a:pt x="8610" y="738337"/>
                    <a:pt x="10763" y="740490"/>
                    <a:pt x="10763" y="743719"/>
                  </a:cubicBezTo>
                  <a:lnTo>
                    <a:pt x="10763" y="765244"/>
                  </a:lnTo>
                  <a:cubicBezTo>
                    <a:pt x="10763" y="767397"/>
                    <a:pt x="8610" y="770626"/>
                    <a:pt x="5381" y="770626"/>
                  </a:cubicBezTo>
                  <a:close/>
                  <a:moveTo>
                    <a:pt x="5381" y="726498"/>
                  </a:moveTo>
                  <a:cubicBezTo>
                    <a:pt x="2153" y="726498"/>
                    <a:pt x="0" y="724345"/>
                    <a:pt x="0" y="721116"/>
                  </a:cubicBezTo>
                  <a:lnTo>
                    <a:pt x="0" y="699591"/>
                  </a:lnTo>
                  <a:cubicBezTo>
                    <a:pt x="0" y="696362"/>
                    <a:pt x="2153" y="694209"/>
                    <a:pt x="5381" y="694209"/>
                  </a:cubicBezTo>
                  <a:cubicBezTo>
                    <a:pt x="8610" y="694209"/>
                    <a:pt x="10763" y="696362"/>
                    <a:pt x="10763" y="699591"/>
                  </a:cubicBezTo>
                  <a:lnTo>
                    <a:pt x="10763" y="721116"/>
                  </a:lnTo>
                  <a:cubicBezTo>
                    <a:pt x="10763" y="724345"/>
                    <a:pt x="8610" y="726498"/>
                    <a:pt x="5381" y="726498"/>
                  </a:cubicBezTo>
                  <a:close/>
                  <a:moveTo>
                    <a:pt x="5381" y="683446"/>
                  </a:moveTo>
                  <a:cubicBezTo>
                    <a:pt x="2153" y="683446"/>
                    <a:pt x="0" y="681294"/>
                    <a:pt x="0" y="678065"/>
                  </a:cubicBezTo>
                  <a:lnTo>
                    <a:pt x="0" y="656539"/>
                  </a:lnTo>
                  <a:cubicBezTo>
                    <a:pt x="0" y="653310"/>
                    <a:pt x="2153" y="651157"/>
                    <a:pt x="5381" y="651157"/>
                  </a:cubicBezTo>
                  <a:cubicBezTo>
                    <a:pt x="8610" y="651157"/>
                    <a:pt x="10763" y="653310"/>
                    <a:pt x="10763" y="656539"/>
                  </a:cubicBezTo>
                  <a:lnTo>
                    <a:pt x="10763" y="678065"/>
                  </a:lnTo>
                  <a:cubicBezTo>
                    <a:pt x="10763" y="681294"/>
                    <a:pt x="8610" y="683446"/>
                    <a:pt x="5381" y="683446"/>
                  </a:cubicBezTo>
                  <a:close/>
                  <a:moveTo>
                    <a:pt x="5381" y="640394"/>
                  </a:moveTo>
                  <a:cubicBezTo>
                    <a:pt x="2153" y="640394"/>
                    <a:pt x="0" y="638242"/>
                    <a:pt x="0" y="635013"/>
                  </a:cubicBezTo>
                  <a:lnTo>
                    <a:pt x="0" y="613487"/>
                  </a:lnTo>
                  <a:cubicBezTo>
                    <a:pt x="0" y="610258"/>
                    <a:pt x="2153" y="608106"/>
                    <a:pt x="5381" y="608106"/>
                  </a:cubicBezTo>
                  <a:cubicBezTo>
                    <a:pt x="8610" y="608106"/>
                    <a:pt x="10763" y="610258"/>
                    <a:pt x="10763" y="613487"/>
                  </a:cubicBezTo>
                  <a:lnTo>
                    <a:pt x="10763" y="635013"/>
                  </a:lnTo>
                  <a:cubicBezTo>
                    <a:pt x="10763" y="637166"/>
                    <a:pt x="8610" y="640394"/>
                    <a:pt x="5381" y="640394"/>
                  </a:cubicBezTo>
                  <a:close/>
                  <a:moveTo>
                    <a:pt x="5381" y="596266"/>
                  </a:moveTo>
                  <a:cubicBezTo>
                    <a:pt x="2153" y="596266"/>
                    <a:pt x="0" y="594114"/>
                    <a:pt x="0" y="590885"/>
                  </a:cubicBezTo>
                  <a:lnTo>
                    <a:pt x="0" y="569359"/>
                  </a:lnTo>
                  <a:cubicBezTo>
                    <a:pt x="0" y="566130"/>
                    <a:pt x="2153" y="563978"/>
                    <a:pt x="5381" y="563978"/>
                  </a:cubicBezTo>
                  <a:cubicBezTo>
                    <a:pt x="8610" y="563978"/>
                    <a:pt x="10763" y="566130"/>
                    <a:pt x="10763" y="569359"/>
                  </a:cubicBezTo>
                  <a:lnTo>
                    <a:pt x="10763" y="590885"/>
                  </a:lnTo>
                  <a:cubicBezTo>
                    <a:pt x="10763" y="594114"/>
                    <a:pt x="8610" y="596266"/>
                    <a:pt x="5381" y="596266"/>
                  </a:cubicBezTo>
                  <a:close/>
                  <a:moveTo>
                    <a:pt x="5381" y="553215"/>
                  </a:moveTo>
                  <a:cubicBezTo>
                    <a:pt x="2153" y="553215"/>
                    <a:pt x="0" y="551062"/>
                    <a:pt x="0" y="547833"/>
                  </a:cubicBezTo>
                  <a:lnTo>
                    <a:pt x="0" y="526307"/>
                  </a:lnTo>
                  <a:cubicBezTo>
                    <a:pt x="0" y="523078"/>
                    <a:pt x="2153" y="520926"/>
                    <a:pt x="5381" y="520926"/>
                  </a:cubicBezTo>
                  <a:cubicBezTo>
                    <a:pt x="8610" y="520926"/>
                    <a:pt x="10763" y="523078"/>
                    <a:pt x="10763" y="526307"/>
                  </a:cubicBezTo>
                  <a:lnTo>
                    <a:pt x="10763" y="547833"/>
                  </a:lnTo>
                  <a:cubicBezTo>
                    <a:pt x="10763" y="551062"/>
                    <a:pt x="8610" y="553215"/>
                    <a:pt x="5381" y="553215"/>
                  </a:cubicBezTo>
                  <a:close/>
                  <a:moveTo>
                    <a:pt x="5381" y="510163"/>
                  </a:moveTo>
                  <a:cubicBezTo>
                    <a:pt x="2153" y="510163"/>
                    <a:pt x="0" y="508010"/>
                    <a:pt x="0" y="504781"/>
                  </a:cubicBezTo>
                  <a:lnTo>
                    <a:pt x="0" y="483256"/>
                  </a:lnTo>
                  <a:cubicBezTo>
                    <a:pt x="0" y="480027"/>
                    <a:pt x="2153" y="477874"/>
                    <a:pt x="5381" y="477874"/>
                  </a:cubicBezTo>
                  <a:cubicBezTo>
                    <a:pt x="8610" y="477874"/>
                    <a:pt x="10763" y="480027"/>
                    <a:pt x="10763" y="483256"/>
                  </a:cubicBezTo>
                  <a:lnTo>
                    <a:pt x="10763" y="504781"/>
                  </a:lnTo>
                  <a:cubicBezTo>
                    <a:pt x="10763" y="506934"/>
                    <a:pt x="8610" y="510163"/>
                    <a:pt x="5381" y="510163"/>
                  </a:cubicBezTo>
                  <a:close/>
                  <a:moveTo>
                    <a:pt x="5381" y="466035"/>
                  </a:moveTo>
                  <a:cubicBezTo>
                    <a:pt x="2153" y="466035"/>
                    <a:pt x="0" y="463882"/>
                    <a:pt x="0" y="460653"/>
                  </a:cubicBezTo>
                  <a:lnTo>
                    <a:pt x="0" y="439128"/>
                  </a:lnTo>
                  <a:cubicBezTo>
                    <a:pt x="0" y="435899"/>
                    <a:pt x="2153" y="433746"/>
                    <a:pt x="5381" y="433746"/>
                  </a:cubicBezTo>
                  <a:cubicBezTo>
                    <a:pt x="8610" y="433746"/>
                    <a:pt x="10763" y="435899"/>
                    <a:pt x="10763" y="439128"/>
                  </a:cubicBezTo>
                  <a:lnTo>
                    <a:pt x="10763" y="460653"/>
                  </a:lnTo>
                  <a:cubicBezTo>
                    <a:pt x="10763" y="463882"/>
                    <a:pt x="8610" y="466035"/>
                    <a:pt x="5381" y="466035"/>
                  </a:cubicBezTo>
                  <a:close/>
                  <a:moveTo>
                    <a:pt x="5381" y="422983"/>
                  </a:moveTo>
                  <a:cubicBezTo>
                    <a:pt x="2153" y="422983"/>
                    <a:pt x="0" y="420831"/>
                    <a:pt x="0" y="417602"/>
                  </a:cubicBezTo>
                  <a:lnTo>
                    <a:pt x="0" y="396076"/>
                  </a:lnTo>
                  <a:cubicBezTo>
                    <a:pt x="0" y="392847"/>
                    <a:pt x="2153" y="390694"/>
                    <a:pt x="5381" y="390694"/>
                  </a:cubicBezTo>
                  <a:cubicBezTo>
                    <a:pt x="8610" y="390694"/>
                    <a:pt x="10763" y="392847"/>
                    <a:pt x="10763" y="396076"/>
                  </a:cubicBezTo>
                  <a:lnTo>
                    <a:pt x="10763" y="417602"/>
                  </a:lnTo>
                  <a:cubicBezTo>
                    <a:pt x="10763" y="420831"/>
                    <a:pt x="8610" y="422983"/>
                    <a:pt x="5381" y="422983"/>
                  </a:cubicBezTo>
                  <a:close/>
                  <a:moveTo>
                    <a:pt x="5381" y="379931"/>
                  </a:moveTo>
                  <a:cubicBezTo>
                    <a:pt x="2153" y="379931"/>
                    <a:pt x="0" y="377779"/>
                    <a:pt x="0" y="374550"/>
                  </a:cubicBezTo>
                  <a:lnTo>
                    <a:pt x="0" y="353024"/>
                  </a:lnTo>
                  <a:cubicBezTo>
                    <a:pt x="0" y="349795"/>
                    <a:pt x="2153" y="347643"/>
                    <a:pt x="5381" y="347643"/>
                  </a:cubicBezTo>
                  <a:cubicBezTo>
                    <a:pt x="8610" y="347643"/>
                    <a:pt x="10763" y="349795"/>
                    <a:pt x="10763" y="353024"/>
                  </a:cubicBezTo>
                  <a:lnTo>
                    <a:pt x="10763" y="374550"/>
                  </a:lnTo>
                  <a:cubicBezTo>
                    <a:pt x="10763" y="376703"/>
                    <a:pt x="8610" y="379931"/>
                    <a:pt x="5381" y="379931"/>
                  </a:cubicBezTo>
                  <a:close/>
                  <a:moveTo>
                    <a:pt x="5381" y="335803"/>
                  </a:moveTo>
                  <a:cubicBezTo>
                    <a:pt x="2153" y="335803"/>
                    <a:pt x="0" y="333651"/>
                    <a:pt x="0" y="330422"/>
                  </a:cubicBezTo>
                  <a:lnTo>
                    <a:pt x="0" y="308896"/>
                  </a:lnTo>
                  <a:cubicBezTo>
                    <a:pt x="0" y="305667"/>
                    <a:pt x="2153" y="303515"/>
                    <a:pt x="5381" y="303515"/>
                  </a:cubicBezTo>
                  <a:cubicBezTo>
                    <a:pt x="8610" y="303515"/>
                    <a:pt x="10763" y="305667"/>
                    <a:pt x="10763" y="308896"/>
                  </a:cubicBezTo>
                  <a:lnTo>
                    <a:pt x="10763" y="330422"/>
                  </a:lnTo>
                  <a:cubicBezTo>
                    <a:pt x="10763" y="333651"/>
                    <a:pt x="8610" y="335803"/>
                    <a:pt x="5381" y="335803"/>
                  </a:cubicBezTo>
                  <a:close/>
                  <a:moveTo>
                    <a:pt x="5381" y="292752"/>
                  </a:moveTo>
                  <a:cubicBezTo>
                    <a:pt x="2153" y="292752"/>
                    <a:pt x="0" y="290599"/>
                    <a:pt x="0" y="287370"/>
                  </a:cubicBezTo>
                  <a:lnTo>
                    <a:pt x="0" y="265844"/>
                  </a:lnTo>
                  <a:cubicBezTo>
                    <a:pt x="0" y="262615"/>
                    <a:pt x="2153" y="260463"/>
                    <a:pt x="5381" y="260463"/>
                  </a:cubicBezTo>
                  <a:cubicBezTo>
                    <a:pt x="8610" y="260463"/>
                    <a:pt x="10763" y="262615"/>
                    <a:pt x="10763" y="265844"/>
                  </a:cubicBezTo>
                  <a:lnTo>
                    <a:pt x="10763" y="287370"/>
                  </a:lnTo>
                  <a:cubicBezTo>
                    <a:pt x="10763" y="290599"/>
                    <a:pt x="8610" y="292752"/>
                    <a:pt x="5381" y="292752"/>
                  </a:cubicBezTo>
                  <a:close/>
                  <a:moveTo>
                    <a:pt x="5381" y="249700"/>
                  </a:moveTo>
                  <a:cubicBezTo>
                    <a:pt x="2153" y="249700"/>
                    <a:pt x="0" y="247547"/>
                    <a:pt x="0" y="244318"/>
                  </a:cubicBezTo>
                  <a:lnTo>
                    <a:pt x="0" y="222793"/>
                  </a:lnTo>
                  <a:cubicBezTo>
                    <a:pt x="0" y="219564"/>
                    <a:pt x="2153" y="217411"/>
                    <a:pt x="5381" y="217411"/>
                  </a:cubicBezTo>
                  <a:cubicBezTo>
                    <a:pt x="8610" y="217411"/>
                    <a:pt x="10763" y="219564"/>
                    <a:pt x="10763" y="222793"/>
                  </a:cubicBezTo>
                  <a:lnTo>
                    <a:pt x="10763" y="244318"/>
                  </a:lnTo>
                  <a:cubicBezTo>
                    <a:pt x="10763" y="246471"/>
                    <a:pt x="8610" y="249700"/>
                    <a:pt x="5381" y="249700"/>
                  </a:cubicBezTo>
                  <a:close/>
                  <a:moveTo>
                    <a:pt x="5381" y="205572"/>
                  </a:moveTo>
                  <a:cubicBezTo>
                    <a:pt x="2153" y="205572"/>
                    <a:pt x="0" y="203419"/>
                    <a:pt x="0" y="200190"/>
                  </a:cubicBezTo>
                  <a:lnTo>
                    <a:pt x="0" y="178665"/>
                  </a:lnTo>
                  <a:cubicBezTo>
                    <a:pt x="0" y="175436"/>
                    <a:pt x="2153" y="173283"/>
                    <a:pt x="5381" y="173283"/>
                  </a:cubicBezTo>
                  <a:cubicBezTo>
                    <a:pt x="8610" y="173283"/>
                    <a:pt x="10763" y="175436"/>
                    <a:pt x="10763" y="178665"/>
                  </a:cubicBezTo>
                  <a:lnTo>
                    <a:pt x="10763" y="200190"/>
                  </a:lnTo>
                  <a:cubicBezTo>
                    <a:pt x="10763" y="203419"/>
                    <a:pt x="8610" y="205572"/>
                    <a:pt x="5381" y="205572"/>
                  </a:cubicBezTo>
                  <a:close/>
                  <a:moveTo>
                    <a:pt x="5381" y="162520"/>
                  </a:moveTo>
                  <a:cubicBezTo>
                    <a:pt x="2153" y="162520"/>
                    <a:pt x="0" y="160368"/>
                    <a:pt x="0" y="157139"/>
                  </a:cubicBezTo>
                  <a:lnTo>
                    <a:pt x="0" y="135613"/>
                  </a:lnTo>
                  <a:cubicBezTo>
                    <a:pt x="0" y="132384"/>
                    <a:pt x="2153" y="130231"/>
                    <a:pt x="5381" y="130231"/>
                  </a:cubicBezTo>
                  <a:cubicBezTo>
                    <a:pt x="8610" y="130231"/>
                    <a:pt x="10763" y="132384"/>
                    <a:pt x="10763" y="135613"/>
                  </a:cubicBezTo>
                  <a:lnTo>
                    <a:pt x="10763" y="157139"/>
                  </a:lnTo>
                  <a:cubicBezTo>
                    <a:pt x="10763" y="160368"/>
                    <a:pt x="8610" y="162520"/>
                    <a:pt x="5381" y="162520"/>
                  </a:cubicBezTo>
                  <a:close/>
                  <a:moveTo>
                    <a:pt x="5381" y="119468"/>
                  </a:moveTo>
                  <a:cubicBezTo>
                    <a:pt x="2153" y="119468"/>
                    <a:pt x="0" y="117316"/>
                    <a:pt x="0" y="114087"/>
                  </a:cubicBezTo>
                  <a:lnTo>
                    <a:pt x="0" y="92561"/>
                  </a:lnTo>
                  <a:cubicBezTo>
                    <a:pt x="0" y="89332"/>
                    <a:pt x="2153" y="87180"/>
                    <a:pt x="5381" y="87180"/>
                  </a:cubicBezTo>
                  <a:cubicBezTo>
                    <a:pt x="8610" y="87180"/>
                    <a:pt x="10763" y="89332"/>
                    <a:pt x="10763" y="92561"/>
                  </a:cubicBezTo>
                  <a:lnTo>
                    <a:pt x="10763" y="114087"/>
                  </a:lnTo>
                  <a:cubicBezTo>
                    <a:pt x="10763" y="116239"/>
                    <a:pt x="8610" y="119468"/>
                    <a:pt x="5381" y="119468"/>
                  </a:cubicBezTo>
                  <a:close/>
                  <a:moveTo>
                    <a:pt x="5381" y="75340"/>
                  </a:moveTo>
                  <a:cubicBezTo>
                    <a:pt x="2153" y="75340"/>
                    <a:pt x="0" y="73188"/>
                    <a:pt x="0" y="69959"/>
                  </a:cubicBezTo>
                  <a:lnTo>
                    <a:pt x="0" y="48433"/>
                  </a:lnTo>
                  <a:cubicBezTo>
                    <a:pt x="0" y="45204"/>
                    <a:pt x="2153" y="43051"/>
                    <a:pt x="5381" y="43051"/>
                  </a:cubicBezTo>
                  <a:cubicBezTo>
                    <a:pt x="8610" y="43051"/>
                    <a:pt x="10763" y="45204"/>
                    <a:pt x="10763" y="48433"/>
                  </a:cubicBezTo>
                  <a:lnTo>
                    <a:pt x="10763" y="69959"/>
                  </a:lnTo>
                  <a:cubicBezTo>
                    <a:pt x="10763" y="73188"/>
                    <a:pt x="8610" y="75340"/>
                    <a:pt x="5381" y="75340"/>
                  </a:cubicBezTo>
                  <a:close/>
                  <a:moveTo>
                    <a:pt x="5381" y="32289"/>
                  </a:moveTo>
                  <a:cubicBezTo>
                    <a:pt x="2153" y="32289"/>
                    <a:pt x="0" y="30136"/>
                    <a:pt x="0" y="26907"/>
                  </a:cubicBezTo>
                  <a:lnTo>
                    <a:pt x="0" y="5381"/>
                  </a:lnTo>
                  <a:cubicBezTo>
                    <a:pt x="0" y="2152"/>
                    <a:pt x="2153" y="0"/>
                    <a:pt x="5381" y="0"/>
                  </a:cubicBezTo>
                  <a:cubicBezTo>
                    <a:pt x="8610" y="0"/>
                    <a:pt x="10763" y="2152"/>
                    <a:pt x="10763" y="5381"/>
                  </a:cubicBezTo>
                  <a:lnTo>
                    <a:pt x="10763" y="26907"/>
                  </a:lnTo>
                  <a:cubicBezTo>
                    <a:pt x="10763" y="30136"/>
                    <a:pt x="8610" y="32289"/>
                    <a:pt x="5381" y="32289"/>
                  </a:cubicBezTo>
                  <a:close/>
                </a:path>
              </a:pathLst>
            </a:custGeom>
            <a:solidFill>
              <a:srgbClr val="FFFFFF"/>
            </a:solidFill>
            <a:ln w="107616"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00C5E490-3357-4BB0-91CC-2DB5D5DBA4B3}"/>
                </a:ext>
              </a:extLst>
            </p:cNvPr>
            <p:cNvSpPr/>
            <p:nvPr/>
          </p:nvSpPr>
          <p:spPr>
            <a:xfrm>
              <a:off x="5444842" y="3987596"/>
              <a:ext cx="10762" cy="21525"/>
            </a:xfrm>
            <a:custGeom>
              <a:avLst/>
              <a:gdLst>
                <a:gd name="connsiteX0" fmla="*/ 5381 w 10762"/>
                <a:gd name="connsiteY0" fmla="*/ 21526 h 21525"/>
                <a:gd name="connsiteX1" fmla="*/ 0 w 10762"/>
                <a:gd name="connsiteY1" fmla="*/ 16145 h 21525"/>
                <a:gd name="connsiteX2" fmla="*/ 0 w 10762"/>
                <a:gd name="connsiteY2" fmla="*/ 5382 h 21525"/>
                <a:gd name="connsiteX3" fmla="*/ 5381 w 10762"/>
                <a:gd name="connsiteY3" fmla="*/ 0 h 21525"/>
                <a:gd name="connsiteX4" fmla="*/ 10763 w 10762"/>
                <a:gd name="connsiteY4" fmla="*/ 5382 h 21525"/>
                <a:gd name="connsiteX5" fmla="*/ 10763 w 10762"/>
                <a:gd name="connsiteY5" fmla="*/ 16145 h 21525"/>
                <a:gd name="connsiteX6" fmla="*/ 5381 w 10762"/>
                <a:gd name="connsiteY6" fmla="*/ 21526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 h="21525">
                  <a:moveTo>
                    <a:pt x="5381" y="21526"/>
                  </a:moveTo>
                  <a:cubicBezTo>
                    <a:pt x="2153" y="21526"/>
                    <a:pt x="0" y="19373"/>
                    <a:pt x="0" y="16145"/>
                  </a:cubicBezTo>
                  <a:lnTo>
                    <a:pt x="0" y="5382"/>
                  </a:lnTo>
                  <a:cubicBezTo>
                    <a:pt x="0" y="2153"/>
                    <a:pt x="2153" y="0"/>
                    <a:pt x="5381" y="0"/>
                  </a:cubicBezTo>
                  <a:cubicBezTo>
                    <a:pt x="8610" y="0"/>
                    <a:pt x="10763" y="2153"/>
                    <a:pt x="10763" y="5382"/>
                  </a:cubicBezTo>
                  <a:lnTo>
                    <a:pt x="10763" y="16145"/>
                  </a:lnTo>
                  <a:cubicBezTo>
                    <a:pt x="10763" y="19373"/>
                    <a:pt x="8610" y="21526"/>
                    <a:pt x="5381" y="21526"/>
                  </a:cubicBezTo>
                  <a:close/>
                </a:path>
              </a:pathLst>
            </a:custGeom>
            <a:solidFill>
              <a:srgbClr val="FFFFFF"/>
            </a:solidFill>
            <a:ln w="107616" cap="flat">
              <a:noFill/>
              <a:prstDash val="solid"/>
              <a:miter/>
            </a:ln>
          </p:spPr>
          <p:txBody>
            <a:bodyPr rtlCol="0" anchor="ctr"/>
            <a:lstStyle/>
            <a:p>
              <a:endParaRPr lang="en-US" dirty="0"/>
            </a:p>
          </p:txBody>
        </p:sp>
      </p:grpSp>
      <p:grpSp>
        <p:nvGrpSpPr>
          <p:cNvPr id="58" name="Graphic 1">
            <a:extLst>
              <a:ext uri="{FF2B5EF4-FFF2-40B4-BE49-F238E27FC236}">
                <a16:creationId xmlns:a16="http://schemas.microsoft.com/office/drawing/2014/main" id="{B751F604-C7EC-420B-A7C4-BC81672FBB64}"/>
              </a:ext>
            </a:extLst>
          </p:cNvPr>
          <p:cNvGrpSpPr/>
          <p:nvPr userDrawn="1"/>
        </p:nvGrpSpPr>
        <p:grpSpPr>
          <a:xfrm>
            <a:off x="8170165" y="3421379"/>
            <a:ext cx="2871215" cy="15240"/>
            <a:chOff x="5731136" y="3718522"/>
            <a:chExt cx="2027736" cy="10763"/>
          </a:xfrm>
          <a:solidFill>
            <a:srgbClr val="FFFFFF"/>
          </a:solidFill>
        </p:grpSpPr>
        <p:sp>
          <p:nvSpPr>
            <p:cNvPr id="59" name="Freeform: Shape 58">
              <a:extLst>
                <a:ext uri="{FF2B5EF4-FFF2-40B4-BE49-F238E27FC236}">
                  <a16:creationId xmlns:a16="http://schemas.microsoft.com/office/drawing/2014/main" id="{B240879D-3C26-49BC-9D87-1A1E83D415BE}"/>
                </a:ext>
              </a:extLst>
            </p:cNvPr>
            <p:cNvSpPr/>
            <p:nvPr/>
          </p:nvSpPr>
          <p:spPr>
            <a:xfrm>
              <a:off x="5731136" y="3718522"/>
              <a:ext cx="21525" cy="10763"/>
            </a:xfrm>
            <a:custGeom>
              <a:avLst/>
              <a:gdLst>
                <a:gd name="connsiteX0" fmla="*/ 16144 w 21525"/>
                <a:gd name="connsiteY0" fmla="*/ 10763 h 10763"/>
                <a:gd name="connsiteX1" fmla="*/ 5381 w 21525"/>
                <a:gd name="connsiteY1" fmla="*/ 10763 h 10763"/>
                <a:gd name="connsiteX2" fmla="*/ 0 w 21525"/>
                <a:gd name="connsiteY2" fmla="*/ 5382 h 10763"/>
                <a:gd name="connsiteX3" fmla="*/ 5381 w 21525"/>
                <a:gd name="connsiteY3" fmla="*/ 0 h 10763"/>
                <a:gd name="connsiteX4" fmla="*/ 16144 w 21525"/>
                <a:gd name="connsiteY4" fmla="*/ 0 h 10763"/>
                <a:gd name="connsiteX5" fmla="*/ 21526 w 21525"/>
                <a:gd name="connsiteY5" fmla="*/ 5382 h 10763"/>
                <a:gd name="connsiteX6" fmla="*/ 16144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4" y="10763"/>
                  </a:moveTo>
                  <a:lnTo>
                    <a:pt x="5381" y="10763"/>
                  </a:lnTo>
                  <a:cubicBezTo>
                    <a:pt x="2153" y="10763"/>
                    <a:pt x="0" y="8611"/>
                    <a:pt x="0" y="5382"/>
                  </a:cubicBezTo>
                  <a:cubicBezTo>
                    <a:pt x="0" y="2153"/>
                    <a:pt x="2153" y="0"/>
                    <a:pt x="5381" y="0"/>
                  </a:cubicBezTo>
                  <a:lnTo>
                    <a:pt x="16144" y="0"/>
                  </a:lnTo>
                  <a:cubicBezTo>
                    <a:pt x="19373" y="0"/>
                    <a:pt x="21526" y="2153"/>
                    <a:pt x="21526" y="5382"/>
                  </a:cubicBezTo>
                  <a:cubicBezTo>
                    <a:pt x="21526" y="7534"/>
                    <a:pt x="19373" y="10763"/>
                    <a:pt x="16144" y="10763"/>
                  </a:cubicBezTo>
                  <a:close/>
                </a:path>
              </a:pathLst>
            </a:custGeom>
            <a:solidFill>
              <a:srgbClr val="FFFFFF"/>
            </a:solidFill>
            <a:ln w="107616"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1F622296-9F63-4C08-8D64-9EC250B73C98}"/>
                </a:ext>
              </a:extLst>
            </p:cNvPr>
            <p:cNvSpPr/>
            <p:nvPr/>
          </p:nvSpPr>
          <p:spPr>
            <a:xfrm>
              <a:off x="5763425" y="3718522"/>
              <a:ext cx="1963159" cy="10763"/>
            </a:xfrm>
            <a:custGeom>
              <a:avLst/>
              <a:gdLst>
                <a:gd name="connsiteX0" fmla="*/ 1957778 w 1963159"/>
                <a:gd name="connsiteY0" fmla="*/ 10763 h 10763"/>
                <a:gd name="connsiteX1" fmla="*/ 1936252 w 1963159"/>
                <a:gd name="connsiteY1" fmla="*/ 10763 h 10763"/>
                <a:gd name="connsiteX2" fmla="*/ 1930870 w 1963159"/>
                <a:gd name="connsiteY2" fmla="*/ 5382 h 10763"/>
                <a:gd name="connsiteX3" fmla="*/ 1936252 w 1963159"/>
                <a:gd name="connsiteY3" fmla="*/ 0 h 10763"/>
                <a:gd name="connsiteX4" fmla="*/ 1957778 w 1963159"/>
                <a:gd name="connsiteY4" fmla="*/ 0 h 10763"/>
                <a:gd name="connsiteX5" fmla="*/ 1963160 w 1963159"/>
                <a:gd name="connsiteY5" fmla="*/ 5382 h 10763"/>
                <a:gd name="connsiteX6" fmla="*/ 1957778 w 1963159"/>
                <a:gd name="connsiteY6" fmla="*/ 10763 h 10763"/>
                <a:gd name="connsiteX7" fmla="*/ 1914726 w 1963159"/>
                <a:gd name="connsiteY7" fmla="*/ 10763 h 10763"/>
                <a:gd name="connsiteX8" fmla="*/ 1893200 w 1963159"/>
                <a:gd name="connsiteY8" fmla="*/ 10763 h 10763"/>
                <a:gd name="connsiteX9" fmla="*/ 1887819 w 1963159"/>
                <a:gd name="connsiteY9" fmla="*/ 5382 h 10763"/>
                <a:gd name="connsiteX10" fmla="*/ 1893200 w 1963159"/>
                <a:gd name="connsiteY10" fmla="*/ 0 h 10763"/>
                <a:gd name="connsiteX11" fmla="*/ 1914726 w 1963159"/>
                <a:gd name="connsiteY11" fmla="*/ 0 h 10763"/>
                <a:gd name="connsiteX12" fmla="*/ 1920108 w 1963159"/>
                <a:gd name="connsiteY12" fmla="*/ 5382 h 10763"/>
                <a:gd name="connsiteX13" fmla="*/ 1914726 w 1963159"/>
                <a:gd name="connsiteY13" fmla="*/ 10763 h 10763"/>
                <a:gd name="connsiteX14" fmla="*/ 1871675 w 1963159"/>
                <a:gd name="connsiteY14" fmla="*/ 10763 h 10763"/>
                <a:gd name="connsiteX15" fmla="*/ 1850148 w 1963159"/>
                <a:gd name="connsiteY15" fmla="*/ 10763 h 10763"/>
                <a:gd name="connsiteX16" fmla="*/ 1844767 w 1963159"/>
                <a:gd name="connsiteY16" fmla="*/ 5382 h 10763"/>
                <a:gd name="connsiteX17" fmla="*/ 1850148 w 1963159"/>
                <a:gd name="connsiteY17" fmla="*/ 0 h 10763"/>
                <a:gd name="connsiteX18" fmla="*/ 1871675 w 1963159"/>
                <a:gd name="connsiteY18" fmla="*/ 0 h 10763"/>
                <a:gd name="connsiteX19" fmla="*/ 1877056 w 1963159"/>
                <a:gd name="connsiteY19" fmla="*/ 5382 h 10763"/>
                <a:gd name="connsiteX20" fmla="*/ 1871675 w 1963159"/>
                <a:gd name="connsiteY20" fmla="*/ 10763 h 10763"/>
                <a:gd name="connsiteX21" fmla="*/ 1828623 w 1963159"/>
                <a:gd name="connsiteY21" fmla="*/ 10763 h 10763"/>
                <a:gd name="connsiteX22" fmla="*/ 1807097 w 1963159"/>
                <a:gd name="connsiteY22" fmla="*/ 10763 h 10763"/>
                <a:gd name="connsiteX23" fmla="*/ 1801716 w 1963159"/>
                <a:gd name="connsiteY23" fmla="*/ 5382 h 10763"/>
                <a:gd name="connsiteX24" fmla="*/ 1807097 w 1963159"/>
                <a:gd name="connsiteY24" fmla="*/ 0 h 10763"/>
                <a:gd name="connsiteX25" fmla="*/ 1828623 w 1963159"/>
                <a:gd name="connsiteY25" fmla="*/ 0 h 10763"/>
                <a:gd name="connsiteX26" fmla="*/ 1834004 w 1963159"/>
                <a:gd name="connsiteY26" fmla="*/ 5382 h 10763"/>
                <a:gd name="connsiteX27" fmla="*/ 1828623 w 1963159"/>
                <a:gd name="connsiteY27" fmla="*/ 10763 h 10763"/>
                <a:gd name="connsiteX28" fmla="*/ 1785571 w 1963159"/>
                <a:gd name="connsiteY28" fmla="*/ 10763 h 10763"/>
                <a:gd name="connsiteX29" fmla="*/ 1764045 w 1963159"/>
                <a:gd name="connsiteY29" fmla="*/ 10763 h 10763"/>
                <a:gd name="connsiteX30" fmla="*/ 1758664 w 1963159"/>
                <a:gd name="connsiteY30" fmla="*/ 5382 h 10763"/>
                <a:gd name="connsiteX31" fmla="*/ 1764045 w 1963159"/>
                <a:gd name="connsiteY31" fmla="*/ 0 h 10763"/>
                <a:gd name="connsiteX32" fmla="*/ 1785571 w 1963159"/>
                <a:gd name="connsiteY32" fmla="*/ 0 h 10763"/>
                <a:gd name="connsiteX33" fmla="*/ 1790953 w 1963159"/>
                <a:gd name="connsiteY33" fmla="*/ 5382 h 10763"/>
                <a:gd name="connsiteX34" fmla="*/ 1785571 w 1963159"/>
                <a:gd name="connsiteY34" fmla="*/ 10763 h 10763"/>
                <a:gd name="connsiteX35" fmla="*/ 1742519 w 1963159"/>
                <a:gd name="connsiteY35" fmla="*/ 10763 h 10763"/>
                <a:gd name="connsiteX36" fmla="*/ 1720994 w 1963159"/>
                <a:gd name="connsiteY36" fmla="*/ 10763 h 10763"/>
                <a:gd name="connsiteX37" fmla="*/ 1715612 w 1963159"/>
                <a:gd name="connsiteY37" fmla="*/ 5382 h 10763"/>
                <a:gd name="connsiteX38" fmla="*/ 1720994 w 1963159"/>
                <a:gd name="connsiteY38" fmla="*/ 0 h 10763"/>
                <a:gd name="connsiteX39" fmla="*/ 1742519 w 1963159"/>
                <a:gd name="connsiteY39" fmla="*/ 0 h 10763"/>
                <a:gd name="connsiteX40" fmla="*/ 1747901 w 1963159"/>
                <a:gd name="connsiteY40" fmla="*/ 5382 h 10763"/>
                <a:gd name="connsiteX41" fmla="*/ 1742519 w 1963159"/>
                <a:gd name="connsiteY41" fmla="*/ 10763 h 10763"/>
                <a:gd name="connsiteX42" fmla="*/ 1700544 w 1963159"/>
                <a:gd name="connsiteY42" fmla="*/ 10763 h 10763"/>
                <a:gd name="connsiteX43" fmla="*/ 1679018 w 1963159"/>
                <a:gd name="connsiteY43" fmla="*/ 10763 h 10763"/>
                <a:gd name="connsiteX44" fmla="*/ 1673636 w 1963159"/>
                <a:gd name="connsiteY44" fmla="*/ 5382 h 10763"/>
                <a:gd name="connsiteX45" fmla="*/ 1679018 w 1963159"/>
                <a:gd name="connsiteY45" fmla="*/ 0 h 10763"/>
                <a:gd name="connsiteX46" fmla="*/ 1700544 w 1963159"/>
                <a:gd name="connsiteY46" fmla="*/ 0 h 10763"/>
                <a:gd name="connsiteX47" fmla="*/ 1705926 w 1963159"/>
                <a:gd name="connsiteY47" fmla="*/ 5382 h 10763"/>
                <a:gd name="connsiteX48" fmla="*/ 1700544 w 1963159"/>
                <a:gd name="connsiteY48" fmla="*/ 10763 h 10763"/>
                <a:gd name="connsiteX49" fmla="*/ 1657492 w 1963159"/>
                <a:gd name="connsiteY49" fmla="*/ 10763 h 10763"/>
                <a:gd name="connsiteX50" fmla="*/ 1635966 w 1963159"/>
                <a:gd name="connsiteY50" fmla="*/ 10763 h 10763"/>
                <a:gd name="connsiteX51" fmla="*/ 1630584 w 1963159"/>
                <a:gd name="connsiteY51" fmla="*/ 5382 h 10763"/>
                <a:gd name="connsiteX52" fmla="*/ 1635966 w 1963159"/>
                <a:gd name="connsiteY52" fmla="*/ 0 h 10763"/>
                <a:gd name="connsiteX53" fmla="*/ 1657492 w 1963159"/>
                <a:gd name="connsiteY53" fmla="*/ 0 h 10763"/>
                <a:gd name="connsiteX54" fmla="*/ 1662874 w 1963159"/>
                <a:gd name="connsiteY54" fmla="*/ 5382 h 10763"/>
                <a:gd name="connsiteX55" fmla="*/ 1657492 w 1963159"/>
                <a:gd name="connsiteY55" fmla="*/ 10763 h 10763"/>
                <a:gd name="connsiteX56" fmla="*/ 1614441 w 1963159"/>
                <a:gd name="connsiteY56" fmla="*/ 10763 h 10763"/>
                <a:gd name="connsiteX57" fmla="*/ 1592914 w 1963159"/>
                <a:gd name="connsiteY57" fmla="*/ 10763 h 10763"/>
                <a:gd name="connsiteX58" fmla="*/ 1587533 w 1963159"/>
                <a:gd name="connsiteY58" fmla="*/ 5382 h 10763"/>
                <a:gd name="connsiteX59" fmla="*/ 1592914 w 1963159"/>
                <a:gd name="connsiteY59" fmla="*/ 0 h 10763"/>
                <a:gd name="connsiteX60" fmla="*/ 1614441 w 1963159"/>
                <a:gd name="connsiteY60" fmla="*/ 0 h 10763"/>
                <a:gd name="connsiteX61" fmla="*/ 1619822 w 1963159"/>
                <a:gd name="connsiteY61" fmla="*/ 5382 h 10763"/>
                <a:gd name="connsiteX62" fmla="*/ 1614441 w 1963159"/>
                <a:gd name="connsiteY62" fmla="*/ 10763 h 10763"/>
                <a:gd name="connsiteX63" fmla="*/ 1571389 w 1963159"/>
                <a:gd name="connsiteY63" fmla="*/ 10763 h 10763"/>
                <a:gd name="connsiteX64" fmla="*/ 1549862 w 1963159"/>
                <a:gd name="connsiteY64" fmla="*/ 10763 h 10763"/>
                <a:gd name="connsiteX65" fmla="*/ 1544481 w 1963159"/>
                <a:gd name="connsiteY65" fmla="*/ 5382 h 10763"/>
                <a:gd name="connsiteX66" fmla="*/ 1549862 w 1963159"/>
                <a:gd name="connsiteY66" fmla="*/ 0 h 10763"/>
                <a:gd name="connsiteX67" fmla="*/ 1571389 w 1963159"/>
                <a:gd name="connsiteY67" fmla="*/ 0 h 10763"/>
                <a:gd name="connsiteX68" fmla="*/ 1576770 w 1963159"/>
                <a:gd name="connsiteY68" fmla="*/ 5382 h 10763"/>
                <a:gd name="connsiteX69" fmla="*/ 1571389 w 1963159"/>
                <a:gd name="connsiteY69" fmla="*/ 10763 h 10763"/>
                <a:gd name="connsiteX70" fmla="*/ 1528337 w 1963159"/>
                <a:gd name="connsiteY70" fmla="*/ 10763 h 10763"/>
                <a:gd name="connsiteX71" fmla="*/ 1506811 w 1963159"/>
                <a:gd name="connsiteY71" fmla="*/ 10763 h 10763"/>
                <a:gd name="connsiteX72" fmla="*/ 1501430 w 1963159"/>
                <a:gd name="connsiteY72" fmla="*/ 5382 h 10763"/>
                <a:gd name="connsiteX73" fmla="*/ 1506811 w 1963159"/>
                <a:gd name="connsiteY73" fmla="*/ 0 h 10763"/>
                <a:gd name="connsiteX74" fmla="*/ 1528337 w 1963159"/>
                <a:gd name="connsiteY74" fmla="*/ 0 h 10763"/>
                <a:gd name="connsiteX75" fmla="*/ 1533719 w 1963159"/>
                <a:gd name="connsiteY75" fmla="*/ 5382 h 10763"/>
                <a:gd name="connsiteX76" fmla="*/ 1528337 w 1963159"/>
                <a:gd name="connsiteY76" fmla="*/ 10763 h 10763"/>
                <a:gd name="connsiteX77" fmla="*/ 1485285 w 1963159"/>
                <a:gd name="connsiteY77" fmla="*/ 10763 h 10763"/>
                <a:gd name="connsiteX78" fmla="*/ 1463759 w 1963159"/>
                <a:gd name="connsiteY78" fmla="*/ 10763 h 10763"/>
                <a:gd name="connsiteX79" fmla="*/ 1458378 w 1963159"/>
                <a:gd name="connsiteY79" fmla="*/ 5382 h 10763"/>
                <a:gd name="connsiteX80" fmla="*/ 1463759 w 1963159"/>
                <a:gd name="connsiteY80" fmla="*/ 0 h 10763"/>
                <a:gd name="connsiteX81" fmla="*/ 1485285 w 1963159"/>
                <a:gd name="connsiteY81" fmla="*/ 0 h 10763"/>
                <a:gd name="connsiteX82" fmla="*/ 1490667 w 1963159"/>
                <a:gd name="connsiteY82" fmla="*/ 5382 h 10763"/>
                <a:gd name="connsiteX83" fmla="*/ 1485285 w 1963159"/>
                <a:gd name="connsiteY83" fmla="*/ 10763 h 10763"/>
                <a:gd name="connsiteX84" fmla="*/ 1442233 w 1963159"/>
                <a:gd name="connsiteY84" fmla="*/ 10763 h 10763"/>
                <a:gd name="connsiteX85" fmla="*/ 1420708 w 1963159"/>
                <a:gd name="connsiteY85" fmla="*/ 10763 h 10763"/>
                <a:gd name="connsiteX86" fmla="*/ 1415326 w 1963159"/>
                <a:gd name="connsiteY86" fmla="*/ 5382 h 10763"/>
                <a:gd name="connsiteX87" fmla="*/ 1420708 w 1963159"/>
                <a:gd name="connsiteY87" fmla="*/ 0 h 10763"/>
                <a:gd name="connsiteX88" fmla="*/ 1442233 w 1963159"/>
                <a:gd name="connsiteY88" fmla="*/ 0 h 10763"/>
                <a:gd name="connsiteX89" fmla="*/ 1447615 w 1963159"/>
                <a:gd name="connsiteY89" fmla="*/ 5382 h 10763"/>
                <a:gd name="connsiteX90" fmla="*/ 1442233 w 1963159"/>
                <a:gd name="connsiteY90" fmla="*/ 10763 h 10763"/>
                <a:gd name="connsiteX91" fmla="*/ 1399182 w 1963159"/>
                <a:gd name="connsiteY91" fmla="*/ 10763 h 10763"/>
                <a:gd name="connsiteX92" fmla="*/ 1377656 w 1963159"/>
                <a:gd name="connsiteY92" fmla="*/ 10763 h 10763"/>
                <a:gd name="connsiteX93" fmla="*/ 1372275 w 1963159"/>
                <a:gd name="connsiteY93" fmla="*/ 5382 h 10763"/>
                <a:gd name="connsiteX94" fmla="*/ 1377656 w 1963159"/>
                <a:gd name="connsiteY94" fmla="*/ 0 h 10763"/>
                <a:gd name="connsiteX95" fmla="*/ 1399182 w 1963159"/>
                <a:gd name="connsiteY95" fmla="*/ 0 h 10763"/>
                <a:gd name="connsiteX96" fmla="*/ 1404563 w 1963159"/>
                <a:gd name="connsiteY96" fmla="*/ 5382 h 10763"/>
                <a:gd name="connsiteX97" fmla="*/ 1399182 w 1963159"/>
                <a:gd name="connsiteY97" fmla="*/ 10763 h 10763"/>
                <a:gd name="connsiteX98" fmla="*/ 1357206 w 1963159"/>
                <a:gd name="connsiteY98" fmla="*/ 10763 h 10763"/>
                <a:gd name="connsiteX99" fmla="*/ 1335680 w 1963159"/>
                <a:gd name="connsiteY99" fmla="*/ 10763 h 10763"/>
                <a:gd name="connsiteX100" fmla="*/ 1330298 w 1963159"/>
                <a:gd name="connsiteY100" fmla="*/ 5382 h 10763"/>
                <a:gd name="connsiteX101" fmla="*/ 1335680 w 1963159"/>
                <a:gd name="connsiteY101" fmla="*/ 0 h 10763"/>
                <a:gd name="connsiteX102" fmla="*/ 1357206 w 1963159"/>
                <a:gd name="connsiteY102" fmla="*/ 0 h 10763"/>
                <a:gd name="connsiteX103" fmla="*/ 1362588 w 1963159"/>
                <a:gd name="connsiteY103" fmla="*/ 5382 h 10763"/>
                <a:gd name="connsiteX104" fmla="*/ 1357206 w 1963159"/>
                <a:gd name="connsiteY104" fmla="*/ 10763 h 10763"/>
                <a:gd name="connsiteX105" fmla="*/ 1314155 w 1963159"/>
                <a:gd name="connsiteY105" fmla="*/ 10763 h 10763"/>
                <a:gd name="connsiteX106" fmla="*/ 1292628 w 1963159"/>
                <a:gd name="connsiteY106" fmla="*/ 10763 h 10763"/>
                <a:gd name="connsiteX107" fmla="*/ 1287247 w 1963159"/>
                <a:gd name="connsiteY107" fmla="*/ 5382 h 10763"/>
                <a:gd name="connsiteX108" fmla="*/ 1292628 w 1963159"/>
                <a:gd name="connsiteY108" fmla="*/ 0 h 10763"/>
                <a:gd name="connsiteX109" fmla="*/ 1314155 w 1963159"/>
                <a:gd name="connsiteY109" fmla="*/ 0 h 10763"/>
                <a:gd name="connsiteX110" fmla="*/ 1319536 w 1963159"/>
                <a:gd name="connsiteY110" fmla="*/ 5382 h 10763"/>
                <a:gd name="connsiteX111" fmla="*/ 1314155 w 1963159"/>
                <a:gd name="connsiteY111" fmla="*/ 10763 h 10763"/>
                <a:gd name="connsiteX112" fmla="*/ 1271103 w 1963159"/>
                <a:gd name="connsiteY112" fmla="*/ 10763 h 10763"/>
                <a:gd name="connsiteX113" fmla="*/ 1249576 w 1963159"/>
                <a:gd name="connsiteY113" fmla="*/ 10763 h 10763"/>
                <a:gd name="connsiteX114" fmla="*/ 1244196 w 1963159"/>
                <a:gd name="connsiteY114" fmla="*/ 5382 h 10763"/>
                <a:gd name="connsiteX115" fmla="*/ 1249576 w 1963159"/>
                <a:gd name="connsiteY115" fmla="*/ 0 h 10763"/>
                <a:gd name="connsiteX116" fmla="*/ 1271103 w 1963159"/>
                <a:gd name="connsiteY116" fmla="*/ 0 h 10763"/>
                <a:gd name="connsiteX117" fmla="*/ 1276484 w 1963159"/>
                <a:gd name="connsiteY117" fmla="*/ 5382 h 10763"/>
                <a:gd name="connsiteX118" fmla="*/ 1271103 w 1963159"/>
                <a:gd name="connsiteY118" fmla="*/ 10763 h 10763"/>
                <a:gd name="connsiteX119" fmla="*/ 1228051 w 1963159"/>
                <a:gd name="connsiteY119" fmla="*/ 10763 h 10763"/>
                <a:gd name="connsiteX120" fmla="*/ 1206525 w 1963159"/>
                <a:gd name="connsiteY120" fmla="*/ 10763 h 10763"/>
                <a:gd name="connsiteX121" fmla="*/ 1201144 w 1963159"/>
                <a:gd name="connsiteY121" fmla="*/ 5382 h 10763"/>
                <a:gd name="connsiteX122" fmla="*/ 1206525 w 1963159"/>
                <a:gd name="connsiteY122" fmla="*/ 0 h 10763"/>
                <a:gd name="connsiteX123" fmla="*/ 1228051 w 1963159"/>
                <a:gd name="connsiteY123" fmla="*/ 0 h 10763"/>
                <a:gd name="connsiteX124" fmla="*/ 1233433 w 1963159"/>
                <a:gd name="connsiteY124" fmla="*/ 5382 h 10763"/>
                <a:gd name="connsiteX125" fmla="*/ 1228051 w 1963159"/>
                <a:gd name="connsiteY125" fmla="*/ 10763 h 10763"/>
                <a:gd name="connsiteX126" fmla="*/ 1184999 w 1963159"/>
                <a:gd name="connsiteY126" fmla="*/ 10763 h 10763"/>
                <a:gd name="connsiteX127" fmla="*/ 1163473 w 1963159"/>
                <a:gd name="connsiteY127" fmla="*/ 10763 h 10763"/>
                <a:gd name="connsiteX128" fmla="*/ 1158092 w 1963159"/>
                <a:gd name="connsiteY128" fmla="*/ 5382 h 10763"/>
                <a:gd name="connsiteX129" fmla="*/ 1163473 w 1963159"/>
                <a:gd name="connsiteY129" fmla="*/ 0 h 10763"/>
                <a:gd name="connsiteX130" fmla="*/ 1184999 w 1963159"/>
                <a:gd name="connsiteY130" fmla="*/ 0 h 10763"/>
                <a:gd name="connsiteX131" fmla="*/ 1190381 w 1963159"/>
                <a:gd name="connsiteY131" fmla="*/ 5382 h 10763"/>
                <a:gd name="connsiteX132" fmla="*/ 1184999 w 1963159"/>
                <a:gd name="connsiteY132" fmla="*/ 10763 h 10763"/>
                <a:gd name="connsiteX133" fmla="*/ 1141947 w 1963159"/>
                <a:gd name="connsiteY133" fmla="*/ 10763 h 10763"/>
                <a:gd name="connsiteX134" fmla="*/ 1120422 w 1963159"/>
                <a:gd name="connsiteY134" fmla="*/ 10763 h 10763"/>
                <a:gd name="connsiteX135" fmla="*/ 1115040 w 1963159"/>
                <a:gd name="connsiteY135" fmla="*/ 5382 h 10763"/>
                <a:gd name="connsiteX136" fmla="*/ 1120422 w 1963159"/>
                <a:gd name="connsiteY136" fmla="*/ 0 h 10763"/>
                <a:gd name="connsiteX137" fmla="*/ 1141947 w 1963159"/>
                <a:gd name="connsiteY137" fmla="*/ 0 h 10763"/>
                <a:gd name="connsiteX138" fmla="*/ 1147329 w 1963159"/>
                <a:gd name="connsiteY138" fmla="*/ 5382 h 10763"/>
                <a:gd name="connsiteX139" fmla="*/ 1141947 w 1963159"/>
                <a:gd name="connsiteY139" fmla="*/ 10763 h 10763"/>
                <a:gd name="connsiteX140" fmla="*/ 1098896 w 1963159"/>
                <a:gd name="connsiteY140" fmla="*/ 10763 h 10763"/>
                <a:gd name="connsiteX141" fmla="*/ 1077370 w 1963159"/>
                <a:gd name="connsiteY141" fmla="*/ 10763 h 10763"/>
                <a:gd name="connsiteX142" fmla="*/ 1071988 w 1963159"/>
                <a:gd name="connsiteY142" fmla="*/ 5382 h 10763"/>
                <a:gd name="connsiteX143" fmla="*/ 1077370 w 1963159"/>
                <a:gd name="connsiteY143" fmla="*/ 0 h 10763"/>
                <a:gd name="connsiteX144" fmla="*/ 1098896 w 1963159"/>
                <a:gd name="connsiteY144" fmla="*/ 0 h 10763"/>
                <a:gd name="connsiteX145" fmla="*/ 1104277 w 1963159"/>
                <a:gd name="connsiteY145" fmla="*/ 5382 h 10763"/>
                <a:gd name="connsiteX146" fmla="*/ 1098896 w 1963159"/>
                <a:gd name="connsiteY146" fmla="*/ 10763 h 10763"/>
                <a:gd name="connsiteX147" fmla="*/ 1056920 w 1963159"/>
                <a:gd name="connsiteY147" fmla="*/ 10763 h 10763"/>
                <a:gd name="connsiteX148" fmla="*/ 1035394 w 1963159"/>
                <a:gd name="connsiteY148" fmla="*/ 10763 h 10763"/>
                <a:gd name="connsiteX149" fmla="*/ 1030013 w 1963159"/>
                <a:gd name="connsiteY149" fmla="*/ 5382 h 10763"/>
                <a:gd name="connsiteX150" fmla="*/ 1035394 w 1963159"/>
                <a:gd name="connsiteY150" fmla="*/ 0 h 10763"/>
                <a:gd name="connsiteX151" fmla="*/ 1056920 w 1963159"/>
                <a:gd name="connsiteY151" fmla="*/ 0 h 10763"/>
                <a:gd name="connsiteX152" fmla="*/ 1062302 w 1963159"/>
                <a:gd name="connsiteY152" fmla="*/ 5382 h 10763"/>
                <a:gd name="connsiteX153" fmla="*/ 1056920 w 1963159"/>
                <a:gd name="connsiteY153" fmla="*/ 10763 h 10763"/>
                <a:gd name="connsiteX154" fmla="*/ 1013869 w 1963159"/>
                <a:gd name="connsiteY154" fmla="*/ 10763 h 10763"/>
                <a:gd name="connsiteX155" fmla="*/ 992343 w 1963159"/>
                <a:gd name="connsiteY155" fmla="*/ 10763 h 10763"/>
                <a:gd name="connsiteX156" fmla="*/ 986961 w 1963159"/>
                <a:gd name="connsiteY156" fmla="*/ 5382 h 10763"/>
                <a:gd name="connsiteX157" fmla="*/ 992343 w 1963159"/>
                <a:gd name="connsiteY157" fmla="*/ 0 h 10763"/>
                <a:gd name="connsiteX158" fmla="*/ 1013869 w 1963159"/>
                <a:gd name="connsiteY158" fmla="*/ 0 h 10763"/>
                <a:gd name="connsiteX159" fmla="*/ 1019250 w 1963159"/>
                <a:gd name="connsiteY159" fmla="*/ 5382 h 10763"/>
                <a:gd name="connsiteX160" fmla="*/ 1013869 w 1963159"/>
                <a:gd name="connsiteY160" fmla="*/ 10763 h 10763"/>
                <a:gd name="connsiteX161" fmla="*/ 970817 w 1963159"/>
                <a:gd name="connsiteY161" fmla="*/ 10763 h 10763"/>
                <a:gd name="connsiteX162" fmla="*/ 949291 w 1963159"/>
                <a:gd name="connsiteY162" fmla="*/ 10763 h 10763"/>
                <a:gd name="connsiteX163" fmla="*/ 943909 w 1963159"/>
                <a:gd name="connsiteY163" fmla="*/ 5382 h 10763"/>
                <a:gd name="connsiteX164" fmla="*/ 949291 w 1963159"/>
                <a:gd name="connsiteY164" fmla="*/ 0 h 10763"/>
                <a:gd name="connsiteX165" fmla="*/ 970817 w 1963159"/>
                <a:gd name="connsiteY165" fmla="*/ 0 h 10763"/>
                <a:gd name="connsiteX166" fmla="*/ 976198 w 1963159"/>
                <a:gd name="connsiteY166" fmla="*/ 5382 h 10763"/>
                <a:gd name="connsiteX167" fmla="*/ 970817 w 1963159"/>
                <a:gd name="connsiteY167" fmla="*/ 10763 h 10763"/>
                <a:gd name="connsiteX168" fmla="*/ 927765 w 1963159"/>
                <a:gd name="connsiteY168" fmla="*/ 10763 h 10763"/>
                <a:gd name="connsiteX169" fmla="*/ 906239 w 1963159"/>
                <a:gd name="connsiteY169" fmla="*/ 10763 h 10763"/>
                <a:gd name="connsiteX170" fmla="*/ 900858 w 1963159"/>
                <a:gd name="connsiteY170" fmla="*/ 5382 h 10763"/>
                <a:gd name="connsiteX171" fmla="*/ 906239 w 1963159"/>
                <a:gd name="connsiteY171" fmla="*/ 0 h 10763"/>
                <a:gd name="connsiteX172" fmla="*/ 927765 w 1963159"/>
                <a:gd name="connsiteY172" fmla="*/ 0 h 10763"/>
                <a:gd name="connsiteX173" fmla="*/ 933147 w 1963159"/>
                <a:gd name="connsiteY173" fmla="*/ 5382 h 10763"/>
                <a:gd name="connsiteX174" fmla="*/ 927765 w 1963159"/>
                <a:gd name="connsiteY174" fmla="*/ 10763 h 10763"/>
                <a:gd name="connsiteX175" fmla="*/ 884713 w 1963159"/>
                <a:gd name="connsiteY175" fmla="*/ 10763 h 10763"/>
                <a:gd name="connsiteX176" fmla="*/ 863187 w 1963159"/>
                <a:gd name="connsiteY176" fmla="*/ 10763 h 10763"/>
                <a:gd name="connsiteX177" fmla="*/ 857806 w 1963159"/>
                <a:gd name="connsiteY177" fmla="*/ 5382 h 10763"/>
                <a:gd name="connsiteX178" fmla="*/ 863187 w 1963159"/>
                <a:gd name="connsiteY178" fmla="*/ 0 h 10763"/>
                <a:gd name="connsiteX179" fmla="*/ 884713 w 1963159"/>
                <a:gd name="connsiteY179" fmla="*/ 0 h 10763"/>
                <a:gd name="connsiteX180" fmla="*/ 890095 w 1963159"/>
                <a:gd name="connsiteY180" fmla="*/ 5382 h 10763"/>
                <a:gd name="connsiteX181" fmla="*/ 884713 w 1963159"/>
                <a:gd name="connsiteY181" fmla="*/ 10763 h 10763"/>
                <a:gd name="connsiteX182" fmla="*/ 841662 w 1963159"/>
                <a:gd name="connsiteY182" fmla="*/ 10763 h 10763"/>
                <a:gd name="connsiteX183" fmla="*/ 820136 w 1963159"/>
                <a:gd name="connsiteY183" fmla="*/ 10763 h 10763"/>
                <a:gd name="connsiteX184" fmla="*/ 814754 w 1963159"/>
                <a:gd name="connsiteY184" fmla="*/ 5382 h 10763"/>
                <a:gd name="connsiteX185" fmla="*/ 820136 w 1963159"/>
                <a:gd name="connsiteY185" fmla="*/ 0 h 10763"/>
                <a:gd name="connsiteX186" fmla="*/ 841662 w 1963159"/>
                <a:gd name="connsiteY186" fmla="*/ 0 h 10763"/>
                <a:gd name="connsiteX187" fmla="*/ 847043 w 1963159"/>
                <a:gd name="connsiteY187" fmla="*/ 5382 h 10763"/>
                <a:gd name="connsiteX188" fmla="*/ 841662 w 1963159"/>
                <a:gd name="connsiteY188" fmla="*/ 10763 h 10763"/>
                <a:gd name="connsiteX189" fmla="*/ 798610 w 1963159"/>
                <a:gd name="connsiteY189" fmla="*/ 10763 h 10763"/>
                <a:gd name="connsiteX190" fmla="*/ 777084 w 1963159"/>
                <a:gd name="connsiteY190" fmla="*/ 10763 h 10763"/>
                <a:gd name="connsiteX191" fmla="*/ 771703 w 1963159"/>
                <a:gd name="connsiteY191" fmla="*/ 5382 h 10763"/>
                <a:gd name="connsiteX192" fmla="*/ 777084 w 1963159"/>
                <a:gd name="connsiteY192" fmla="*/ 0 h 10763"/>
                <a:gd name="connsiteX193" fmla="*/ 798610 w 1963159"/>
                <a:gd name="connsiteY193" fmla="*/ 0 h 10763"/>
                <a:gd name="connsiteX194" fmla="*/ 803991 w 1963159"/>
                <a:gd name="connsiteY194" fmla="*/ 5382 h 10763"/>
                <a:gd name="connsiteX195" fmla="*/ 798610 w 1963159"/>
                <a:gd name="connsiteY195" fmla="*/ 10763 h 10763"/>
                <a:gd name="connsiteX196" fmla="*/ 756634 w 1963159"/>
                <a:gd name="connsiteY196" fmla="*/ 10763 h 10763"/>
                <a:gd name="connsiteX197" fmla="*/ 735109 w 1963159"/>
                <a:gd name="connsiteY197" fmla="*/ 10763 h 10763"/>
                <a:gd name="connsiteX198" fmla="*/ 729727 w 1963159"/>
                <a:gd name="connsiteY198" fmla="*/ 5382 h 10763"/>
                <a:gd name="connsiteX199" fmla="*/ 735109 w 1963159"/>
                <a:gd name="connsiteY199" fmla="*/ 0 h 10763"/>
                <a:gd name="connsiteX200" fmla="*/ 756634 w 1963159"/>
                <a:gd name="connsiteY200" fmla="*/ 0 h 10763"/>
                <a:gd name="connsiteX201" fmla="*/ 762016 w 1963159"/>
                <a:gd name="connsiteY201" fmla="*/ 5382 h 10763"/>
                <a:gd name="connsiteX202" fmla="*/ 756634 w 1963159"/>
                <a:gd name="connsiteY202" fmla="*/ 10763 h 10763"/>
                <a:gd name="connsiteX203" fmla="*/ 713583 w 1963159"/>
                <a:gd name="connsiteY203" fmla="*/ 10763 h 10763"/>
                <a:gd name="connsiteX204" fmla="*/ 692057 w 1963159"/>
                <a:gd name="connsiteY204" fmla="*/ 10763 h 10763"/>
                <a:gd name="connsiteX205" fmla="*/ 686675 w 1963159"/>
                <a:gd name="connsiteY205" fmla="*/ 5382 h 10763"/>
                <a:gd name="connsiteX206" fmla="*/ 692057 w 1963159"/>
                <a:gd name="connsiteY206" fmla="*/ 0 h 10763"/>
                <a:gd name="connsiteX207" fmla="*/ 713583 w 1963159"/>
                <a:gd name="connsiteY207" fmla="*/ 0 h 10763"/>
                <a:gd name="connsiteX208" fmla="*/ 718964 w 1963159"/>
                <a:gd name="connsiteY208" fmla="*/ 5382 h 10763"/>
                <a:gd name="connsiteX209" fmla="*/ 713583 w 1963159"/>
                <a:gd name="connsiteY209" fmla="*/ 10763 h 10763"/>
                <a:gd name="connsiteX210" fmla="*/ 670531 w 1963159"/>
                <a:gd name="connsiteY210" fmla="*/ 10763 h 10763"/>
                <a:gd name="connsiteX211" fmla="*/ 649005 w 1963159"/>
                <a:gd name="connsiteY211" fmla="*/ 10763 h 10763"/>
                <a:gd name="connsiteX212" fmla="*/ 643624 w 1963159"/>
                <a:gd name="connsiteY212" fmla="*/ 5382 h 10763"/>
                <a:gd name="connsiteX213" fmla="*/ 649005 w 1963159"/>
                <a:gd name="connsiteY213" fmla="*/ 0 h 10763"/>
                <a:gd name="connsiteX214" fmla="*/ 670531 w 1963159"/>
                <a:gd name="connsiteY214" fmla="*/ 0 h 10763"/>
                <a:gd name="connsiteX215" fmla="*/ 675912 w 1963159"/>
                <a:gd name="connsiteY215" fmla="*/ 5382 h 10763"/>
                <a:gd name="connsiteX216" fmla="*/ 670531 w 1963159"/>
                <a:gd name="connsiteY216" fmla="*/ 10763 h 10763"/>
                <a:gd name="connsiteX217" fmla="*/ 627479 w 1963159"/>
                <a:gd name="connsiteY217" fmla="*/ 10763 h 10763"/>
                <a:gd name="connsiteX218" fmla="*/ 605953 w 1963159"/>
                <a:gd name="connsiteY218" fmla="*/ 10763 h 10763"/>
                <a:gd name="connsiteX219" fmla="*/ 600572 w 1963159"/>
                <a:gd name="connsiteY219" fmla="*/ 5382 h 10763"/>
                <a:gd name="connsiteX220" fmla="*/ 605953 w 1963159"/>
                <a:gd name="connsiteY220" fmla="*/ 0 h 10763"/>
                <a:gd name="connsiteX221" fmla="*/ 627479 w 1963159"/>
                <a:gd name="connsiteY221" fmla="*/ 0 h 10763"/>
                <a:gd name="connsiteX222" fmla="*/ 632861 w 1963159"/>
                <a:gd name="connsiteY222" fmla="*/ 5382 h 10763"/>
                <a:gd name="connsiteX223" fmla="*/ 627479 w 1963159"/>
                <a:gd name="connsiteY223" fmla="*/ 10763 h 10763"/>
                <a:gd name="connsiteX224" fmla="*/ 584427 w 1963159"/>
                <a:gd name="connsiteY224" fmla="*/ 10763 h 10763"/>
                <a:gd name="connsiteX225" fmla="*/ 562901 w 1963159"/>
                <a:gd name="connsiteY225" fmla="*/ 10763 h 10763"/>
                <a:gd name="connsiteX226" fmla="*/ 557520 w 1963159"/>
                <a:gd name="connsiteY226" fmla="*/ 5382 h 10763"/>
                <a:gd name="connsiteX227" fmla="*/ 562901 w 1963159"/>
                <a:gd name="connsiteY227" fmla="*/ 0 h 10763"/>
                <a:gd name="connsiteX228" fmla="*/ 584427 w 1963159"/>
                <a:gd name="connsiteY228" fmla="*/ 0 h 10763"/>
                <a:gd name="connsiteX229" fmla="*/ 589809 w 1963159"/>
                <a:gd name="connsiteY229" fmla="*/ 5382 h 10763"/>
                <a:gd name="connsiteX230" fmla="*/ 584427 w 1963159"/>
                <a:gd name="connsiteY230" fmla="*/ 10763 h 10763"/>
                <a:gd name="connsiteX231" fmla="*/ 541376 w 1963159"/>
                <a:gd name="connsiteY231" fmla="*/ 10763 h 10763"/>
                <a:gd name="connsiteX232" fmla="*/ 519850 w 1963159"/>
                <a:gd name="connsiteY232" fmla="*/ 10763 h 10763"/>
                <a:gd name="connsiteX233" fmla="*/ 514468 w 1963159"/>
                <a:gd name="connsiteY233" fmla="*/ 5382 h 10763"/>
                <a:gd name="connsiteX234" fmla="*/ 519850 w 1963159"/>
                <a:gd name="connsiteY234" fmla="*/ 0 h 10763"/>
                <a:gd name="connsiteX235" fmla="*/ 541376 w 1963159"/>
                <a:gd name="connsiteY235" fmla="*/ 0 h 10763"/>
                <a:gd name="connsiteX236" fmla="*/ 546757 w 1963159"/>
                <a:gd name="connsiteY236" fmla="*/ 5382 h 10763"/>
                <a:gd name="connsiteX237" fmla="*/ 541376 w 1963159"/>
                <a:gd name="connsiteY237" fmla="*/ 10763 h 10763"/>
                <a:gd name="connsiteX238" fmla="*/ 498324 w 1963159"/>
                <a:gd name="connsiteY238" fmla="*/ 10763 h 10763"/>
                <a:gd name="connsiteX239" fmla="*/ 476798 w 1963159"/>
                <a:gd name="connsiteY239" fmla="*/ 10763 h 10763"/>
                <a:gd name="connsiteX240" fmla="*/ 471417 w 1963159"/>
                <a:gd name="connsiteY240" fmla="*/ 5382 h 10763"/>
                <a:gd name="connsiteX241" fmla="*/ 476798 w 1963159"/>
                <a:gd name="connsiteY241" fmla="*/ 0 h 10763"/>
                <a:gd name="connsiteX242" fmla="*/ 498324 w 1963159"/>
                <a:gd name="connsiteY242" fmla="*/ 0 h 10763"/>
                <a:gd name="connsiteX243" fmla="*/ 503705 w 1963159"/>
                <a:gd name="connsiteY243" fmla="*/ 5382 h 10763"/>
                <a:gd name="connsiteX244" fmla="*/ 498324 w 1963159"/>
                <a:gd name="connsiteY244" fmla="*/ 10763 h 10763"/>
                <a:gd name="connsiteX245" fmla="*/ 455272 w 1963159"/>
                <a:gd name="connsiteY245" fmla="*/ 10763 h 10763"/>
                <a:gd name="connsiteX246" fmla="*/ 433746 w 1963159"/>
                <a:gd name="connsiteY246" fmla="*/ 10763 h 10763"/>
                <a:gd name="connsiteX247" fmla="*/ 428365 w 1963159"/>
                <a:gd name="connsiteY247" fmla="*/ 5382 h 10763"/>
                <a:gd name="connsiteX248" fmla="*/ 433746 w 1963159"/>
                <a:gd name="connsiteY248" fmla="*/ 0 h 10763"/>
                <a:gd name="connsiteX249" fmla="*/ 455272 w 1963159"/>
                <a:gd name="connsiteY249" fmla="*/ 0 h 10763"/>
                <a:gd name="connsiteX250" fmla="*/ 460654 w 1963159"/>
                <a:gd name="connsiteY250" fmla="*/ 5382 h 10763"/>
                <a:gd name="connsiteX251" fmla="*/ 455272 w 1963159"/>
                <a:gd name="connsiteY251" fmla="*/ 10763 h 10763"/>
                <a:gd name="connsiteX252" fmla="*/ 413297 w 1963159"/>
                <a:gd name="connsiteY252" fmla="*/ 10763 h 10763"/>
                <a:gd name="connsiteX253" fmla="*/ 391771 w 1963159"/>
                <a:gd name="connsiteY253" fmla="*/ 10763 h 10763"/>
                <a:gd name="connsiteX254" fmla="*/ 386389 w 1963159"/>
                <a:gd name="connsiteY254" fmla="*/ 5382 h 10763"/>
                <a:gd name="connsiteX255" fmla="*/ 391771 w 1963159"/>
                <a:gd name="connsiteY255" fmla="*/ 0 h 10763"/>
                <a:gd name="connsiteX256" fmla="*/ 413297 w 1963159"/>
                <a:gd name="connsiteY256" fmla="*/ 0 h 10763"/>
                <a:gd name="connsiteX257" fmla="*/ 418678 w 1963159"/>
                <a:gd name="connsiteY257" fmla="*/ 5382 h 10763"/>
                <a:gd name="connsiteX258" fmla="*/ 413297 w 1963159"/>
                <a:gd name="connsiteY258" fmla="*/ 10763 h 10763"/>
                <a:gd name="connsiteX259" fmla="*/ 370245 w 1963159"/>
                <a:gd name="connsiteY259" fmla="*/ 10763 h 10763"/>
                <a:gd name="connsiteX260" fmla="*/ 348719 w 1963159"/>
                <a:gd name="connsiteY260" fmla="*/ 10763 h 10763"/>
                <a:gd name="connsiteX261" fmla="*/ 343337 w 1963159"/>
                <a:gd name="connsiteY261" fmla="*/ 5382 h 10763"/>
                <a:gd name="connsiteX262" fmla="*/ 348719 w 1963159"/>
                <a:gd name="connsiteY262" fmla="*/ 0 h 10763"/>
                <a:gd name="connsiteX263" fmla="*/ 370245 w 1963159"/>
                <a:gd name="connsiteY263" fmla="*/ 0 h 10763"/>
                <a:gd name="connsiteX264" fmla="*/ 375627 w 1963159"/>
                <a:gd name="connsiteY264" fmla="*/ 5382 h 10763"/>
                <a:gd name="connsiteX265" fmla="*/ 370245 w 1963159"/>
                <a:gd name="connsiteY265" fmla="*/ 10763 h 10763"/>
                <a:gd name="connsiteX266" fmla="*/ 327193 w 1963159"/>
                <a:gd name="connsiteY266" fmla="*/ 10763 h 10763"/>
                <a:gd name="connsiteX267" fmla="*/ 305667 w 1963159"/>
                <a:gd name="connsiteY267" fmla="*/ 10763 h 10763"/>
                <a:gd name="connsiteX268" fmla="*/ 300286 w 1963159"/>
                <a:gd name="connsiteY268" fmla="*/ 5382 h 10763"/>
                <a:gd name="connsiteX269" fmla="*/ 305667 w 1963159"/>
                <a:gd name="connsiteY269" fmla="*/ 0 h 10763"/>
                <a:gd name="connsiteX270" fmla="*/ 327193 w 1963159"/>
                <a:gd name="connsiteY270" fmla="*/ 0 h 10763"/>
                <a:gd name="connsiteX271" fmla="*/ 332575 w 1963159"/>
                <a:gd name="connsiteY271" fmla="*/ 5382 h 10763"/>
                <a:gd name="connsiteX272" fmla="*/ 327193 w 1963159"/>
                <a:gd name="connsiteY272" fmla="*/ 10763 h 10763"/>
                <a:gd name="connsiteX273" fmla="*/ 284141 w 1963159"/>
                <a:gd name="connsiteY273" fmla="*/ 10763 h 10763"/>
                <a:gd name="connsiteX274" fmla="*/ 262615 w 1963159"/>
                <a:gd name="connsiteY274" fmla="*/ 10763 h 10763"/>
                <a:gd name="connsiteX275" fmla="*/ 257234 w 1963159"/>
                <a:gd name="connsiteY275" fmla="*/ 5382 h 10763"/>
                <a:gd name="connsiteX276" fmla="*/ 262615 w 1963159"/>
                <a:gd name="connsiteY276" fmla="*/ 0 h 10763"/>
                <a:gd name="connsiteX277" fmla="*/ 284141 w 1963159"/>
                <a:gd name="connsiteY277" fmla="*/ 0 h 10763"/>
                <a:gd name="connsiteX278" fmla="*/ 289523 w 1963159"/>
                <a:gd name="connsiteY278" fmla="*/ 5382 h 10763"/>
                <a:gd name="connsiteX279" fmla="*/ 284141 w 1963159"/>
                <a:gd name="connsiteY279" fmla="*/ 10763 h 10763"/>
                <a:gd name="connsiteX280" fmla="*/ 241090 w 1963159"/>
                <a:gd name="connsiteY280" fmla="*/ 10763 h 10763"/>
                <a:gd name="connsiteX281" fmla="*/ 219564 w 1963159"/>
                <a:gd name="connsiteY281" fmla="*/ 10763 h 10763"/>
                <a:gd name="connsiteX282" fmla="*/ 214183 w 1963159"/>
                <a:gd name="connsiteY282" fmla="*/ 5382 h 10763"/>
                <a:gd name="connsiteX283" fmla="*/ 219564 w 1963159"/>
                <a:gd name="connsiteY283" fmla="*/ 0 h 10763"/>
                <a:gd name="connsiteX284" fmla="*/ 241090 w 1963159"/>
                <a:gd name="connsiteY284" fmla="*/ 0 h 10763"/>
                <a:gd name="connsiteX285" fmla="*/ 246471 w 1963159"/>
                <a:gd name="connsiteY285" fmla="*/ 5382 h 10763"/>
                <a:gd name="connsiteX286" fmla="*/ 241090 w 1963159"/>
                <a:gd name="connsiteY286" fmla="*/ 10763 h 10763"/>
                <a:gd name="connsiteX287" fmla="*/ 198038 w 1963159"/>
                <a:gd name="connsiteY287" fmla="*/ 10763 h 10763"/>
                <a:gd name="connsiteX288" fmla="*/ 176512 w 1963159"/>
                <a:gd name="connsiteY288" fmla="*/ 10763 h 10763"/>
                <a:gd name="connsiteX289" fmla="*/ 171131 w 1963159"/>
                <a:gd name="connsiteY289" fmla="*/ 5382 h 10763"/>
                <a:gd name="connsiteX290" fmla="*/ 176512 w 1963159"/>
                <a:gd name="connsiteY290" fmla="*/ 0 h 10763"/>
                <a:gd name="connsiteX291" fmla="*/ 198038 w 1963159"/>
                <a:gd name="connsiteY291" fmla="*/ 0 h 10763"/>
                <a:gd name="connsiteX292" fmla="*/ 203419 w 1963159"/>
                <a:gd name="connsiteY292" fmla="*/ 5382 h 10763"/>
                <a:gd name="connsiteX293" fmla="*/ 198038 w 1963159"/>
                <a:gd name="connsiteY293" fmla="*/ 10763 h 10763"/>
                <a:gd name="connsiteX294" fmla="*/ 154986 w 1963159"/>
                <a:gd name="connsiteY294" fmla="*/ 10763 h 10763"/>
                <a:gd name="connsiteX295" fmla="*/ 133461 w 1963159"/>
                <a:gd name="connsiteY295" fmla="*/ 10763 h 10763"/>
                <a:gd name="connsiteX296" fmla="*/ 128079 w 1963159"/>
                <a:gd name="connsiteY296" fmla="*/ 5382 h 10763"/>
                <a:gd name="connsiteX297" fmla="*/ 133461 w 1963159"/>
                <a:gd name="connsiteY297" fmla="*/ 0 h 10763"/>
                <a:gd name="connsiteX298" fmla="*/ 154986 w 1963159"/>
                <a:gd name="connsiteY298" fmla="*/ 0 h 10763"/>
                <a:gd name="connsiteX299" fmla="*/ 160368 w 1963159"/>
                <a:gd name="connsiteY299" fmla="*/ 5382 h 10763"/>
                <a:gd name="connsiteX300" fmla="*/ 154986 w 1963159"/>
                <a:gd name="connsiteY300" fmla="*/ 10763 h 10763"/>
                <a:gd name="connsiteX301" fmla="*/ 113011 w 1963159"/>
                <a:gd name="connsiteY301" fmla="*/ 10763 h 10763"/>
                <a:gd name="connsiteX302" fmla="*/ 91485 w 1963159"/>
                <a:gd name="connsiteY302" fmla="*/ 10763 h 10763"/>
                <a:gd name="connsiteX303" fmla="*/ 86103 w 1963159"/>
                <a:gd name="connsiteY303" fmla="*/ 5382 h 10763"/>
                <a:gd name="connsiteX304" fmla="*/ 91485 w 1963159"/>
                <a:gd name="connsiteY304" fmla="*/ 0 h 10763"/>
                <a:gd name="connsiteX305" fmla="*/ 113011 w 1963159"/>
                <a:gd name="connsiteY305" fmla="*/ 0 h 10763"/>
                <a:gd name="connsiteX306" fmla="*/ 118392 w 1963159"/>
                <a:gd name="connsiteY306" fmla="*/ 5382 h 10763"/>
                <a:gd name="connsiteX307" fmla="*/ 113011 w 1963159"/>
                <a:gd name="connsiteY307" fmla="*/ 10763 h 10763"/>
                <a:gd name="connsiteX308" fmla="*/ 69959 w 1963159"/>
                <a:gd name="connsiteY308" fmla="*/ 10763 h 10763"/>
                <a:gd name="connsiteX309" fmla="*/ 48433 w 1963159"/>
                <a:gd name="connsiteY309" fmla="*/ 10763 h 10763"/>
                <a:gd name="connsiteX310" fmla="*/ 43052 w 1963159"/>
                <a:gd name="connsiteY310" fmla="*/ 5382 h 10763"/>
                <a:gd name="connsiteX311" fmla="*/ 48433 w 1963159"/>
                <a:gd name="connsiteY311" fmla="*/ 0 h 10763"/>
                <a:gd name="connsiteX312" fmla="*/ 69959 w 1963159"/>
                <a:gd name="connsiteY312" fmla="*/ 0 h 10763"/>
                <a:gd name="connsiteX313" fmla="*/ 75341 w 1963159"/>
                <a:gd name="connsiteY313" fmla="*/ 5382 h 10763"/>
                <a:gd name="connsiteX314" fmla="*/ 69959 w 1963159"/>
                <a:gd name="connsiteY314" fmla="*/ 10763 h 10763"/>
                <a:gd name="connsiteX315" fmla="*/ 26907 w 1963159"/>
                <a:gd name="connsiteY315" fmla="*/ 10763 h 10763"/>
                <a:gd name="connsiteX316" fmla="*/ 5381 w 1963159"/>
                <a:gd name="connsiteY316" fmla="*/ 10763 h 10763"/>
                <a:gd name="connsiteX317" fmla="*/ 0 w 1963159"/>
                <a:gd name="connsiteY317" fmla="*/ 5382 h 10763"/>
                <a:gd name="connsiteX318" fmla="*/ 5381 w 1963159"/>
                <a:gd name="connsiteY318" fmla="*/ 0 h 10763"/>
                <a:gd name="connsiteX319" fmla="*/ 26907 w 1963159"/>
                <a:gd name="connsiteY319" fmla="*/ 0 h 10763"/>
                <a:gd name="connsiteX320" fmla="*/ 32289 w 1963159"/>
                <a:gd name="connsiteY320" fmla="*/ 5382 h 10763"/>
                <a:gd name="connsiteX321" fmla="*/ 26907 w 1963159"/>
                <a:gd name="connsiteY321"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1963159" h="10763">
                  <a:moveTo>
                    <a:pt x="1957778" y="10763"/>
                  </a:moveTo>
                  <a:lnTo>
                    <a:pt x="1936252" y="10763"/>
                  </a:lnTo>
                  <a:cubicBezTo>
                    <a:pt x="1933024" y="10763"/>
                    <a:pt x="1930870" y="8611"/>
                    <a:pt x="1930870" y="5382"/>
                  </a:cubicBezTo>
                  <a:cubicBezTo>
                    <a:pt x="1930870" y="2153"/>
                    <a:pt x="1933024" y="0"/>
                    <a:pt x="1936252" y="0"/>
                  </a:cubicBezTo>
                  <a:lnTo>
                    <a:pt x="1957778" y="0"/>
                  </a:lnTo>
                  <a:cubicBezTo>
                    <a:pt x="1961007" y="0"/>
                    <a:pt x="1963160" y="2153"/>
                    <a:pt x="1963160" y="5382"/>
                  </a:cubicBezTo>
                  <a:cubicBezTo>
                    <a:pt x="1963160" y="7534"/>
                    <a:pt x="1961007" y="10763"/>
                    <a:pt x="1957778" y="10763"/>
                  </a:cubicBezTo>
                  <a:close/>
                  <a:moveTo>
                    <a:pt x="1914726" y="10763"/>
                  </a:moveTo>
                  <a:lnTo>
                    <a:pt x="1893200" y="10763"/>
                  </a:lnTo>
                  <a:cubicBezTo>
                    <a:pt x="1889972" y="10763"/>
                    <a:pt x="1887819" y="8611"/>
                    <a:pt x="1887819" y="5382"/>
                  </a:cubicBezTo>
                  <a:cubicBezTo>
                    <a:pt x="1887819" y="2153"/>
                    <a:pt x="1889972" y="0"/>
                    <a:pt x="1893200" y="0"/>
                  </a:cubicBezTo>
                  <a:lnTo>
                    <a:pt x="1914726" y="0"/>
                  </a:lnTo>
                  <a:cubicBezTo>
                    <a:pt x="1917955" y="0"/>
                    <a:pt x="1920108" y="2153"/>
                    <a:pt x="1920108" y="5382"/>
                  </a:cubicBezTo>
                  <a:cubicBezTo>
                    <a:pt x="1920108" y="7534"/>
                    <a:pt x="1917955" y="10763"/>
                    <a:pt x="1914726" y="10763"/>
                  </a:cubicBezTo>
                  <a:close/>
                  <a:moveTo>
                    <a:pt x="1871675" y="10763"/>
                  </a:moveTo>
                  <a:lnTo>
                    <a:pt x="1850148" y="10763"/>
                  </a:lnTo>
                  <a:cubicBezTo>
                    <a:pt x="1846920" y="10763"/>
                    <a:pt x="1844767" y="8611"/>
                    <a:pt x="1844767" y="5382"/>
                  </a:cubicBezTo>
                  <a:cubicBezTo>
                    <a:pt x="1844767" y="2153"/>
                    <a:pt x="1846920" y="0"/>
                    <a:pt x="1850148" y="0"/>
                  </a:cubicBezTo>
                  <a:lnTo>
                    <a:pt x="1871675" y="0"/>
                  </a:lnTo>
                  <a:cubicBezTo>
                    <a:pt x="1874904" y="0"/>
                    <a:pt x="1877056" y="2153"/>
                    <a:pt x="1877056" y="5382"/>
                  </a:cubicBezTo>
                  <a:cubicBezTo>
                    <a:pt x="1877056" y="7534"/>
                    <a:pt x="1874904" y="10763"/>
                    <a:pt x="1871675" y="10763"/>
                  </a:cubicBezTo>
                  <a:close/>
                  <a:moveTo>
                    <a:pt x="1828623" y="10763"/>
                  </a:moveTo>
                  <a:lnTo>
                    <a:pt x="1807097" y="10763"/>
                  </a:lnTo>
                  <a:cubicBezTo>
                    <a:pt x="1803868" y="10763"/>
                    <a:pt x="1801716" y="8611"/>
                    <a:pt x="1801716" y="5382"/>
                  </a:cubicBezTo>
                  <a:cubicBezTo>
                    <a:pt x="1801716" y="2153"/>
                    <a:pt x="1803868" y="0"/>
                    <a:pt x="1807097" y="0"/>
                  </a:cubicBezTo>
                  <a:lnTo>
                    <a:pt x="1828623" y="0"/>
                  </a:lnTo>
                  <a:cubicBezTo>
                    <a:pt x="1831852" y="0"/>
                    <a:pt x="1834004" y="2153"/>
                    <a:pt x="1834004" y="5382"/>
                  </a:cubicBezTo>
                  <a:cubicBezTo>
                    <a:pt x="1834004" y="7534"/>
                    <a:pt x="1831852" y="10763"/>
                    <a:pt x="1828623" y="10763"/>
                  </a:cubicBezTo>
                  <a:close/>
                  <a:moveTo>
                    <a:pt x="1785571" y="10763"/>
                  </a:moveTo>
                  <a:lnTo>
                    <a:pt x="1764045" y="10763"/>
                  </a:lnTo>
                  <a:cubicBezTo>
                    <a:pt x="1760816" y="10763"/>
                    <a:pt x="1758664" y="8611"/>
                    <a:pt x="1758664" y="5382"/>
                  </a:cubicBezTo>
                  <a:cubicBezTo>
                    <a:pt x="1758664" y="2153"/>
                    <a:pt x="1760816" y="0"/>
                    <a:pt x="1764045" y="0"/>
                  </a:cubicBezTo>
                  <a:lnTo>
                    <a:pt x="1785571" y="0"/>
                  </a:lnTo>
                  <a:cubicBezTo>
                    <a:pt x="1788800" y="0"/>
                    <a:pt x="1790953" y="2153"/>
                    <a:pt x="1790953" y="5382"/>
                  </a:cubicBezTo>
                  <a:cubicBezTo>
                    <a:pt x="1790953" y="7534"/>
                    <a:pt x="1788800" y="10763"/>
                    <a:pt x="1785571" y="10763"/>
                  </a:cubicBezTo>
                  <a:close/>
                  <a:moveTo>
                    <a:pt x="1742519" y="10763"/>
                  </a:moveTo>
                  <a:lnTo>
                    <a:pt x="1720994" y="10763"/>
                  </a:lnTo>
                  <a:cubicBezTo>
                    <a:pt x="1717765" y="10763"/>
                    <a:pt x="1715612" y="8611"/>
                    <a:pt x="1715612" y="5382"/>
                  </a:cubicBezTo>
                  <a:cubicBezTo>
                    <a:pt x="1715612" y="2153"/>
                    <a:pt x="1717765" y="0"/>
                    <a:pt x="1720994" y="0"/>
                  </a:cubicBezTo>
                  <a:lnTo>
                    <a:pt x="1742519" y="0"/>
                  </a:lnTo>
                  <a:cubicBezTo>
                    <a:pt x="1745748" y="0"/>
                    <a:pt x="1747901" y="2153"/>
                    <a:pt x="1747901" y="5382"/>
                  </a:cubicBezTo>
                  <a:cubicBezTo>
                    <a:pt x="1747901" y="7534"/>
                    <a:pt x="1745748" y="10763"/>
                    <a:pt x="1742519" y="10763"/>
                  </a:cubicBezTo>
                  <a:close/>
                  <a:moveTo>
                    <a:pt x="1700544" y="10763"/>
                  </a:moveTo>
                  <a:lnTo>
                    <a:pt x="1679018" y="10763"/>
                  </a:lnTo>
                  <a:cubicBezTo>
                    <a:pt x="1675789" y="10763"/>
                    <a:pt x="1673636" y="8611"/>
                    <a:pt x="1673636" y="5382"/>
                  </a:cubicBezTo>
                  <a:cubicBezTo>
                    <a:pt x="1673636" y="2153"/>
                    <a:pt x="1675789" y="0"/>
                    <a:pt x="1679018" y="0"/>
                  </a:cubicBezTo>
                  <a:lnTo>
                    <a:pt x="1700544" y="0"/>
                  </a:lnTo>
                  <a:cubicBezTo>
                    <a:pt x="1703772" y="0"/>
                    <a:pt x="1705926" y="2153"/>
                    <a:pt x="1705926" y="5382"/>
                  </a:cubicBezTo>
                  <a:cubicBezTo>
                    <a:pt x="1705926" y="7534"/>
                    <a:pt x="1702697" y="10763"/>
                    <a:pt x="1700544" y="10763"/>
                  </a:cubicBezTo>
                  <a:close/>
                  <a:moveTo>
                    <a:pt x="1657492" y="10763"/>
                  </a:moveTo>
                  <a:lnTo>
                    <a:pt x="1635966" y="10763"/>
                  </a:lnTo>
                  <a:cubicBezTo>
                    <a:pt x="1632738" y="10763"/>
                    <a:pt x="1630584" y="8611"/>
                    <a:pt x="1630584" y="5382"/>
                  </a:cubicBezTo>
                  <a:cubicBezTo>
                    <a:pt x="1630584" y="2153"/>
                    <a:pt x="1632738" y="0"/>
                    <a:pt x="1635966" y="0"/>
                  </a:cubicBezTo>
                  <a:lnTo>
                    <a:pt x="1657492" y="0"/>
                  </a:lnTo>
                  <a:cubicBezTo>
                    <a:pt x="1660721" y="0"/>
                    <a:pt x="1662874" y="2153"/>
                    <a:pt x="1662874" y="5382"/>
                  </a:cubicBezTo>
                  <a:cubicBezTo>
                    <a:pt x="1662874" y="7534"/>
                    <a:pt x="1659645" y="10763"/>
                    <a:pt x="1657492" y="10763"/>
                  </a:cubicBezTo>
                  <a:close/>
                  <a:moveTo>
                    <a:pt x="1614441" y="10763"/>
                  </a:moveTo>
                  <a:lnTo>
                    <a:pt x="1592914" y="10763"/>
                  </a:lnTo>
                  <a:cubicBezTo>
                    <a:pt x="1589686" y="10763"/>
                    <a:pt x="1587533" y="8611"/>
                    <a:pt x="1587533" y="5382"/>
                  </a:cubicBezTo>
                  <a:cubicBezTo>
                    <a:pt x="1587533" y="2153"/>
                    <a:pt x="1589686" y="0"/>
                    <a:pt x="1592914" y="0"/>
                  </a:cubicBezTo>
                  <a:lnTo>
                    <a:pt x="1614441" y="0"/>
                  </a:lnTo>
                  <a:cubicBezTo>
                    <a:pt x="1617669" y="0"/>
                    <a:pt x="1619822" y="2153"/>
                    <a:pt x="1619822" y="5382"/>
                  </a:cubicBezTo>
                  <a:cubicBezTo>
                    <a:pt x="1619822" y="7534"/>
                    <a:pt x="1617669" y="10763"/>
                    <a:pt x="1614441" y="10763"/>
                  </a:cubicBezTo>
                  <a:close/>
                  <a:moveTo>
                    <a:pt x="1571389" y="10763"/>
                  </a:moveTo>
                  <a:lnTo>
                    <a:pt x="1549862" y="10763"/>
                  </a:lnTo>
                  <a:cubicBezTo>
                    <a:pt x="1546634" y="10763"/>
                    <a:pt x="1544481" y="8611"/>
                    <a:pt x="1544481" y="5382"/>
                  </a:cubicBezTo>
                  <a:cubicBezTo>
                    <a:pt x="1544481" y="2153"/>
                    <a:pt x="1546634" y="0"/>
                    <a:pt x="1549862" y="0"/>
                  </a:cubicBezTo>
                  <a:lnTo>
                    <a:pt x="1571389" y="0"/>
                  </a:lnTo>
                  <a:cubicBezTo>
                    <a:pt x="1574618" y="0"/>
                    <a:pt x="1576770" y="2153"/>
                    <a:pt x="1576770" y="5382"/>
                  </a:cubicBezTo>
                  <a:cubicBezTo>
                    <a:pt x="1576770" y="7534"/>
                    <a:pt x="1574618" y="10763"/>
                    <a:pt x="1571389" y="10763"/>
                  </a:cubicBezTo>
                  <a:close/>
                  <a:moveTo>
                    <a:pt x="1528337" y="10763"/>
                  </a:moveTo>
                  <a:lnTo>
                    <a:pt x="1506811" y="10763"/>
                  </a:lnTo>
                  <a:cubicBezTo>
                    <a:pt x="1503582" y="10763"/>
                    <a:pt x="1501430" y="8611"/>
                    <a:pt x="1501430" y="5382"/>
                  </a:cubicBezTo>
                  <a:cubicBezTo>
                    <a:pt x="1501430" y="2153"/>
                    <a:pt x="1503582" y="0"/>
                    <a:pt x="1506811" y="0"/>
                  </a:cubicBezTo>
                  <a:lnTo>
                    <a:pt x="1528337" y="0"/>
                  </a:lnTo>
                  <a:cubicBezTo>
                    <a:pt x="1531566" y="0"/>
                    <a:pt x="1533719" y="2153"/>
                    <a:pt x="1533719" y="5382"/>
                  </a:cubicBezTo>
                  <a:cubicBezTo>
                    <a:pt x="1533719" y="7534"/>
                    <a:pt x="1531566" y="10763"/>
                    <a:pt x="1528337" y="10763"/>
                  </a:cubicBezTo>
                  <a:close/>
                  <a:moveTo>
                    <a:pt x="1485285" y="10763"/>
                  </a:moveTo>
                  <a:lnTo>
                    <a:pt x="1463759" y="10763"/>
                  </a:lnTo>
                  <a:cubicBezTo>
                    <a:pt x="1460531" y="10763"/>
                    <a:pt x="1458378" y="8611"/>
                    <a:pt x="1458378" y="5382"/>
                  </a:cubicBezTo>
                  <a:cubicBezTo>
                    <a:pt x="1458378" y="2153"/>
                    <a:pt x="1460531" y="0"/>
                    <a:pt x="1463759" y="0"/>
                  </a:cubicBezTo>
                  <a:lnTo>
                    <a:pt x="1485285" y="0"/>
                  </a:lnTo>
                  <a:cubicBezTo>
                    <a:pt x="1488514" y="0"/>
                    <a:pt x="1490667" y="2153"/>
                    <a:pt x="1490667" y="5382"/>
                  </a:cubicBezTo>
                  <a:cubicBezTo>
                    <a:pt x="1490667" y="7534"/>
                    <a:pt x="1488514" y="10763"/>
                    <a:pt x="1485285" y="10763"/>
                  </a:cubicBezTo>
                  <a:close/>
                  <a:moveTo>
                    <a:pt x="1442233" y="10763"/>
                  </a:moveTo>
                  <a:lnTo>
                    <a:pt x="1420708" y="10763"/>
                  </a:lnTo>
                  <a:cubicBezTo>
                    <a:pt x="1417479" y="10763"/>
                    <a:pt x="1415326" y="8611"/>
                    <a:pt x="1415326" y="5382"/>
                  </a:cubicBezTo>
                  <a:cubicBezTo>
                    <a:pt x="1415326" y="2153"/>
                    <a:pt x="1417479" y="0"/>
                    <a:pt x="1420708" y="0"/>
                  </a:cubicBezTo>
                  <a:lnTo>
                    <a:pt x="1442233" y="0"/>
                  </a:lnTo>
                  <a:cubicBezTo>
                    <a:pt x="1445462" y="0"/>
                    <a:pt x="1447615" y="2153"/>
                    <a:pt x="1447615" y="5382"/>
                  </a:cubicBezTo>
                  <a:cubicBezTo>
                    <a:pt x="1447615" y="7534"/>
                    <a:pt x="1445462" y="10763"/>
                    <a:pt x="1442233" y="10763"/>
                  </a:cubicBezTo>
                  <a:close/>
                  <a:moveTo>
                    <a:pt x="1399182" y="10763"/>
                  </a:moveTo>
                  <a:lnTo>
                    <a:pt x="1377656" y="10763"/>
                  </a:lnTo>
                  <a:cubicBezTo>
                    <a:pt x="1374427" y="10763"/>
                    <a:pt x="1372275" y="8611"/>
                    <a:pt x="1372275" y="5382"/>
                  </a:cubicBezTo>
                  <a:cubicBezTo>
                    <a:pt x="1372275" y="2153"/>
                    <a:pt x="1374427" y="0"/>
                    <a:pt x="1377656" y="0"/>
                  </a:cubicBezTo>
                  <a:lnTo>
                    <a:pt x="1399182" y="0"/>
                  </a:lnTo>
                  <a:cubicBezTo>
                    <a:pt x="1402411" y="0"/>
                    <a:pt x="1404563" y="2153"/>
                    <a:pt x="1404563" y="5382"/>
                  </a:cubicBezTo>
                  <a:cubicBezTo>
                    <a:pt x="1404563" y="7534"/>
                    <a:pt x="1402411" y="10763"/>
                    <a:pt x="1399182" y="10763"/>
                  </a:cubicBezTo>
                  <a:close/>
                  <a:moveTo>
                    <a:pt x="1357206" y="10763"/>
                  </a:moveTo>
                  <a:lnTo>
                    <a:pt x="1335680" y="10763"/>
                  </a:lnTo>
                  <a:cubicBezTo>
                    <a:pt x="1332452" y="10763"/>
                    <a:pt x="1330298" y="8611"/>
                    <a:pt x="1330298" y="5382"/>
                  </a:cubicBezTo>
                  <a:cubicBezTo>
                    <a:pt x="1330298" y="2153"/>
                    <a:pt x="1332452" y="0"/>
                    <a:pt x="1335680" y="0"/>
                  </a:cubicBezTo>
                  <a:lnTo>
                    <a:pt x="1357206" y="0"/>
                  </a:lnTo>
                  <a:cubicBezTo>
                    <a:pt x="1360435" y="0"/>
                    <a:pt x="1362588" y="2153"/>
                    <a:pt x="1362588" y="5382"/>
                  </a:cubicBezTo>
                  <a:cubicBezTo>
                    <a:pt x="1362588" y="7534"/>
                    <a:pt x="1359359" y="10763"/>
                    <a:pt x="1357206" y="10763"/>
                  </a:cubicBezTo>
                  <a:close/>
                  <a:moveTo>
                    <a:pt x="1314155" y="10763"/>
                  </a:moveTo>
                  <a:lnTo>
                    <a:pt x="1292628" y="10763"/>
                  </a:lnTo>
                  <a:cubicBezTo>
                    <a:pt x="1289400" y="10763"/>
                    <a:pt x="1287247" y="8611"/>
                    <a:pt x="1287247" y="5382"/>
                  </a:cubicBezTo>
                  <a:cubicBezTo>
                    <a:pt x="1287247" y="2153"/>
                    <a:pt x="1289400" y="0"/>
                    <a:pt x="1292628" y="0"/>
                  </a:cubicBezTo>
                  <a:lnTo>
                    <a:pt x="1314155" y="0"/>
                  </a:lnTo>
                  <a:cubicBezTo>
                    <a:pt x="1317383" y="0"/>
                    <a:pt x="1319536" y="2153"/>
                    <a:pt x="1319536" y="5382"/>
                  </a:cubicBezTo>
                  <a:cubicBezTo>
                    <a:pt x="1319536" y="7534"/>
                    <a:pt x="1317383" y="10763"/>
                    <a:pt x="1314155" y="10763"/>
                  </a:cubicBezTo>
                  <a:close/>
                  <a:moveTo>
                    <a:pt x="1271103" y="10763"/>
                  </a:moveTo>
                  <a:lnTo>
                    <a:pt x="1249576" y="10763"/>
                  </a:lnTo>
                  <a:cubicBezTo>
                    <a:pt x="1246348" y="10763"/>
                    <a:pt x="1244196" y="8611"/>
                    <a:pt x="1244196" y="5382"/>
                  </a:cubicBezTo>
                  <a:cubicBezTo>
                    <a:pt x="1244196" y="2153"/>
                    <a:pt x="1246348" y="0"/>
                    <a:pt x="1249576" y="0"/>
                  </a:cubicBezTo>
                  <a:lnTo>
                    <a:pt x="1271103" y="0"/>
                  </a:lnTo>
                  <a:cubicBezTo>
                    <a:pt x="1274332" y="0"/>
                    <a:pt x="1276484" y="2153"/>
                    <a:pt x="1276484" y="5382"/>
                  </a:cubicBezTo>
                  <a:cubicBezTo>
                    <a:pt x="1276484" y="7534"/>
                    <a:pt x="1274332" y="10763"/>
                    <a:pt x="1271103" y="10763"/>
                  </a:cubicBezTo>
                  <a:close/>
                  <a:moveTo>
                    <a:pt x="1228051" y="10763"/>
                  </a:moveTo>
                  <a:lnTo>
                    <a:pt x="1206525" y="10763"/>
                  </a:lnTo>
                  <a:cubicBezTo>
                    <a:pt x="1203296" y="10763"/>
                    <a:pt x="1201144" y="8611"/>
                    <a:pt x="1201144" y="5382"/>
                  </a:cubicBezTo>
                  <a:cubicBezTo>
                    <a:pt x="1201144" y="2153"/>
                    <a:pt x="1203296" y="0"/>
                    <a:pt x="1206525" y="0"/>
                  </a:cubicBezTo>
                  <a:lnTo>
                    <a:pt x="1228051" y="0"/>
                  </a:lnTo>
                  <a:cubicBezTo>
                    <a:pt x="1231280" y="0"/>
                    <a:pt x="1233433" y="2153"/>
                    <a:pt x="1233433" y="5382"/>
                  </a:cubicBezTo>
                  <a:cubicBezTo>
                    <a:pt x="1233433" y="7534"/>
                    <a:pt x="1231280" y="10763"/>
                    <a:pt x="1228051" y="10763"/>
                  </a:cubicBezTo>
                  <a:close/>
                  <a:moveTo>
                    <a:pt x="1184999" y="10763"/>
                  </a:moveTo>
                  <a:lnTo>
                    <a:pt x="1163473" y="10763"/>
                  </a:lnTo>
                  <a:cubicBezTo>
                    <a:pt x="1160245" y="10763"/>
                    <a:pt x="1158092" y="8611"/>
                    <a:pt x="1158092" y="5382"/>
                  </a:cubicBezTo>
                  <a:cubicBezTo>
                    <a:pt x="1158092" y="2153"/>
                    <a:pt x="1160245" y="0"/>
                    <a:pt x="1163473" y="0"/>
                  </a:cubicBezTo>
                  <a:lnTo>
                    <a:pt x="1184999" y="0"/>
                  </a:lnTo>
                  <a:cubicBezTo>
                    <a:pt x="1188228" y="0"/>
                    <a:pt x="1190381" y="2153"/>
                    <a:pt x="1190381" y="5382"/>
                  </a:cubicBezTo>
                  <a:cubicBezTo>
                    <a:pt x="1190381" y="7534"/>
                    <a:pt x="1188228" y="10763"/>
                    <a:pt x="1184999" y="10763"/>
                  </a:cubicBezTo>
                  <a:close/>
                  <a:moveTo>
                    <a:pt x="1141947" y="10763"/>
                  </a:moveTo>
                  <a:lnTo>
                    <a:pt x="1120422" y="10763"/>
                  </a:lnTo>
                  <a:cubicBezTo>
                    <a:pt x="1117193" y="10763"/>
                    <a:pt x="1115040" y="8611"/>
                    <a:pt x="1115040" y="5382"/>
                  </a:cubicBezTo>
                  <a:cubicBezTo>
                    <a:pt x="1115040" y="2153"/>
                    <a:pt x="1117193" y="0"/>
                    <a:pt x="1120422" y="0"/>
                  </a:cubicBezTo>
                  <a:lnTo>
                    <a:pt x="1141947" y="0"/>
                  </a:lnTo>
                  <a:cubicBezTo>
                    <a:pt x="1145177" y="0"/>
                    <a:pt x="1147329" y="2153"/>
                    <a:pt x="1147329" y="5382"/>
                  </a:cubicBezTo>
                  <a:cubicBezTo>
                    <a:pt x="1147329" y="7534"/>
                    <a:pt x="1145177" y="10763"/>
                    <a:pt x="1141947" y="10763"/>
                  </a:cubicBezTo>
                  <a:close/>
                  <a:moveTo>
                    <a:pt x="1098896" y="10763"/>
                  </a:moveTo>
                  <a:lnTo>
                    <a:pt x="1077370" y="10763"/>
                  </a:lnTo>
                  <a:cubicBezTo>
                    <a:pt x="1074141" y="10763"/>
                    <a:pt x="1071988" y="8611"/>
                    <a:pt x="1071988" y="5382"/>
                  </a:cubicBezTo>
                  <a:cubicBezTo>
                    <a:pt x="1071988" y="2153"/>
                    <a:pt x="1074141" y="0"/>
                    <a:pt x="1077370" y="0"/>
                  </a:cubicBezTo>
                  <a:lnTo>
                    <a:pt x="1098896" y="0"/>
                  </a:lnTo>
                  <a:cubicBezTo>
                    <a:pt x="1102125" y="0"/>
                    <a:pt x="1104277" y="2153"/>
                    <a:pt x="1104277" y="5382"/>
                  </a:cubicBezTo>
                  <a:cubicBezTo>
                    <a:pt x="1104277" y="7534"/>
                    <a:pt x="1102125" y="10763"/>
                    <a:pt x="1098896" y="10763"/>
                  </a:cubicBezTo>
                  <a:close/>
                  <a:moveTo>
                    <a:pt x="1056920" y="10763"/>
                  </a:moveTo>
                  <a:lnTo>
                    <a:pt x="1035394" y="10763"/>
                  </a:lnTo>
                  <a:cubicBezTo>
                    <a:pt x="1032166" y="10763"/>
                    <a:pt x="1030013" y="8611"/>
                    <a:pt x="1030013" y="5382"/>
                  </a:cubicBezTo>
                  <a:cubicBezTo>
                    <a:pt x="1030013" y="2153"/>
                    <a:pt x="1032166" y="0"/>
                    <a:pt x="1035394" y="0"/>
                  </a:cubicBezTo>
                  <a:lnTo>
                    <a:pt x="1056920" y="0"/>
                  </a:lnTo>
                  <a:cubicBezTo>
                    <a:pt x="1060149" y="0"/>
                    <a:pt x="1062302" y="2153"/>
                    <a:pt x="1062302" y="5382"/>
                  </a:cubicBezTo>
                  <a:cubicBezTo>
                    <a:pt x="1062302" y="7534"/>
                    <a:pt x="1059073" y="10763"/>
                    <a:pt x="1056920" y="10763"/>
                  </a:cubicBezTo>
                  <a:close/>
                  <a:moveTo>
                    <a:pt x="1013869" y="10763"/>
                  </a:moveTo>
                  <a:lnTo>
                    <a:pt x="992343" y="10763"/>
                  </a:lnTo>
                  <a:cubicBezTo>
                    <a:pt x="989114" y="10763"/>
                    <a:pt x="986961" y="8611"/>
                    <a:pt x="986961" y="5382"/>
                  </a:cubicBezTo>
                  <a:cubicBezTo>
                    <a:pt x="986961" y="2153"/>
                    <a:pt x="989114" y="0"/>
                    <a:pt x="992343" y="0"/>
                  </a:cubicBezTo>
                  <a:lnTo>
                    <a:pt x="1013869" y="0"/>
                  </a:lnTo>
                  <a:cubicBezTo>
                    <a:pt x="1017097" y="0"/>
                    <a:pt x="1019250" y="2153"/>
                    <a:pt x="1019250" y="5382"/>
                  </a:cubicBezTo>
                  <a:cubicBezTo>
                    <a:pt x="1019250" y="7534"/>
                    <a:pt x="1016021" y="10763"/>
                    <a:pt x="1013869" y="10763"/>
                  </a:cubicBezTo>
                  <a:close/>
                  <a:moveTo>
                    <a:pt x="970817" y="10763"/>
                  </a:moveTo>
                  <a:lnTo>
                    <a:pt x="949291" y="10763"/>
                  </a:lnTo>
                  <a:cubicBezTo>
                    <a:pt x="946062" y="10763"/>
                    <a:pt x="943909" y="8611"/>
                    <a:pt x="943909" y="5382"/>
                  </a:cubicBezTo>
                  <a:cubicBezTo>
                    <a:pt x="943909" y="2153"/>
                    <a:pt x="946062" y="0"/>
                    <a:pt x="949291" y="0"/>
                  </a:cubicBezTo>
                  <a:lnTo>
                    <a:pt x="970817" y="0"/>
                  </a:lnTo>
                  <a:cubicBezTo>
                    <a:pt x="974046" y="0"/>
                    <a:pt x="976198" y="2153"/>
                    <a:pt x="976198" y="5382"/>
                  </a:cubicBezTo>
                  <a:cubicBezTo>
                    <a:pt x="976198" y="7534"/>
                    <a:pt x="974046" y="10763"/>
                    <a:pt x="970817" y="10763"/>
                  </a:cubicBezTo>
                  <a:close/>
                  <a:moveTo>
                    <a:pt x="927765" y="10763"/>
                  </a:moveTo>
                  <a:lnTo>
                    <a:pt x="906239" y="10763"/>
                  </a:lnTo>
                  <a:cubicBezTo>
                    <a:pt x="903010" y="10763"/>
                    <a:pt x="900858" y="8611"/>
                    <a:pt x="900858" y="5382"/>
                  </a:cubicBezTo>
                  <a:cubicBezTo>
                    <a:pt x="900858" y="2153"/>
                    <a:pt x="903010" y="0"/>
                    <a:pt x="906239" y="0"/>
                  </a:cubicBezTo>
                  <a:lnTo>
                    <a:pt x="927765" y="0"/>
                  </a:lnTo>
                  <a:cubicBezTo>
                    <a:pt x="930994" y="0"/>
                    <a:pt x="933147" y="2153"/>
                    <a:pt x="933147" y="5382"/>
                  </a:cubicBezTo>
                  <a:cubicBezTo>
                    <a:pt x="933147" y="7534"/>
                    <a:pt x="930994" y="10763"/>
                    <a:pt x="927765" y="10763"/>
                  </a:cubicBezTo>
                  <a:close/>
                  <a:moveTo>
                    <a:pt x="884713" y="10763"/>
                  </a:moveTo>
                  <a:lnTo>
                    <a:pt x="863187" y="10763"/>
                  </a:lnTo>
                  <a:cubicBezTo>
                    <a:pt x="859959" y="10763"/>
                    <a:pt x="857806" y="8611"/>
                    <a:pt x="857806" y="5382"/>
                  </a:cubicBezTo>
                  <a:cubicBezTo>
                    <a:pt x="857806" y="2153"/>
                    <a:pt x="859959" y="0"/>
                    <a:pt x="863187" y="0"/>
                  </a:cubicBezTo>
                  <a:lnTo>
                    <a:pt x="884713" y="0"/>
                  </a:lnTo>
                  <a:cubicBezTo>
                    <a:pt x="887942" y="0"/>
                    <a:pt x="890095" y="2153"/>
                    <a:pt x="890095" y="5382"/>
                  </a:cubicBezTo>
                  <a:cubicBezTo>
                    <a:pt x="890095" y="7534"/>
                    <a:pt x="887942" y="10763"/>
                    <a:pt x="884713" y="10763"/>
                  </a:cubicBezTo>
                  <a:close/>
                  <a:moveTo>
                    <a:pt x="841662" y="10763"/>
                  </a:moveTo>
                  <a:lnTo>
                    <a:pt x="820136" y="10763"/>
                  </a:lnTo>
                  <a:cubicBezTo>
                    <a:pt x="816907" y="10763"/>
                    <a:pt x="814754" y="8611"/>
                    <a:pt x="814754" y="5382"/>
                  </a:cubicBezTo>
                  <a:cubicBezTo>
                    <a:pt x="814754" y="2153"/>
                    <a:pt x="816907" y="0"/>
                    <a:pt x="820136" y="0"/>
                  </a:cubicBezTo>
                  <a:lnTo>
                    <a:pt x="841662" y="0"/>
                  </a:lnTo>
                  <a:cubicBezTo>
                    <a:pt x="844890" y="0"/>
                    <a:pt x="847043" y="2153"/>
                    <a:pt x="847043" y="5382"/>
                  </a:cubicBezTo>
                  <a:cubicBezTo>
                    <a:pt x="847043" y="7534"/>
                    <a:pt x="844890" y="10763"/>
                    <a:pt x="841662" y="10763"/>
                  </a:cubicBezTo>
                  <a:close/>
                  <a:moveTo>
                    <a:pt x="798610" y="10763"/>
                  </a:moveTo>
                  <a:lnTo>
                    <a:pt x="777084" y="10763"/>
                  </a:lnTo>
                  <a:cubicBezTo>
                    <a:pt x="773855" y="10763"/>
                    <a:pt x="771703" y="8611"/>
                    <a:pt x="771703" y="5382"/>
                  </a:cubicBezTo>
                  <a:cubicBezTo>
                    <a:pt x="771703" y="2153"/>
                    <a:pt x="773855" y="0"/>
                    <a:pt x="777084" y="0"/>
                  </a:cubicBezTo>
                  <a:lnTo>
                    <a:pt x="798610" y="0"/>
                  </a:lnTo>
                  <a:cubicBezTo>
                    <a:pt x="801839" y="0"/>
                    <a:pt x="803991" y="2153"/>
                    <a:pt x="803991" y="5382"/>
                  </a:cubicBezTo>
                  <a:cubicBezTo>
                    <a:pt x="803991" y="7534"/>
                    <a:pt x="801839" y="10763"/>
                    <a:pt x="798610" y="10763"/>
                  </a:cubicBezTo>
                  <a:close/>
                  <a:moveTo>
                    <a:pt x="756634" y="10763"/>
                  </a:moveTo>
                  <a:lnTo>
                    <a:pt x="735109" y="10763"/>
                  </a:lnTo>
                  <a:cubicBezTo>
                    <a:pt x="731880" y="10763"/>
                    <a:pt x="729727" y="8611"/>
                    <a:pt x="729727" y="5382"/>
                  </a:cubicBezTo>
                  <a:cubicBezTo>
                    <a:pt x="729727" y="2153"/>
                    <a:pt x="731880" y="0"/>
                    <a:pt x="735109" y="0"/>
                  </a:cubicBezTo>
                  <a:lnTo>
                    <a:pt x="756634" y="0"/>
                  </a:lnTo>
                  <a:cubicBezTo>
                    <a:pt x="759863" y="0"/>
                    <a:pt x="762016" y="2153"/>
                    <a:pt x="762016" y="5382"/>
                  </a:cubicBezTo>
                  <a:cubicBezTo>
                    <a:pt x="762016" y="7534"/>
                    <a:pt x="758787" y="10763"/>
                    <a:pt x="756634" y="10763"/>
                  </a:cubicBezTo>
                  <a:close/>
                  <a:moveTo>
                    <a:pt x="713583" y="10763"/>
                  </a:moveTo>
                  <a:lnTo>
                    <a:pt x="692057" y="10763"/>
                  </a:lnTo>
                  <a:cubicBezTo>
                    <a:pt x="688828" y="10763"/>
                    <a:pt x="686675" y="8611"/>
                    <a:pt x="686675" y="5382"/>
                  </a:cubicBezTo>
                  <a:cubicBezTo>
                    <a:pt x="686675" y="2153"/>
                    <a:pt x="688828" y="0"/>
                    <a:pt x="692057" y="0"/>
                  </a:cubicBezTo>
                  <a:lnTo>
                    <a:pt x="713583" y="0"/>
                  </a:lnTo>
                  <a:cubicBezTo>
                    <a:pt x="716811" y="0"/>
                    <a:pt x="718964" y="2153"/>
                    <a:pt x="718964" y="5382"/>
                  </a:cubicBezTo>
                  <a:cubicBezTo>
                    <a:pt x="718964" y="7534"/>
                    <a:pt x="715735" y="10763"/>
                    <a:pt x="713583" y="10763"/>
                  </a:cubicBezTo>
                  <a:close/>
                  <a:moveTo>
                    <a:pt x="670531" y="10763"/>
                  </a:moveTo>
                  <a:lnTo>
                    <a:pt x="649005" y="10763"/>
                  </a:lnTo>
                  <a:cubicBezTo>
                    <a:pt x="645776" y="10763"/>
                    <a:pt x="643624" y="8611"/>
                    <a:pt x="643624" y="5382"/>
                  </a:cubicBezTo>
                  <a:cubicBezTo>
                    <a:pt x="643624" y="2153"/>
                    <a:pt x="645776" y="0"/>
                    <a:pt x="649005" y="0"/>
                  </a:cubicBezTo>
                  <a:lnTo>
                    <a:pt x="670531" y="0"/>
                  </a:lnTo>
                  <a:cubicBezTo>
                    <a:pt x="673760" y="0"/>
                    <a:pt x="675912" y="2153"/>
                    <a:pt x="675912" y="5382"/>
                  </a:cubicBezTo>
                  <a:cubicBezTo>
                    <a:pt x="675912" y="7534"/>
                    <a:pt x="673760" y="10763"/>
                    <a:pt x="670531" y="10763"/>
                  </a:cubicBezTo>
                  <a:close/>
                  <a:moveTo>
                    <a:pt x="627479" y="10763"/>
                  </a:moveTo>
                  <a:lnTo>
                    <a:pt x="605953" y="10763"/>
                  </a:lnTo>
                  <a:cubicBezTo>
                    <a:pt x="602724" y="10763"/>
                    <a:pt x="600572" y="8611"/>
                    <a:pt x="600572" y="5382"/>
                  </a:cubicBezTo>
                  <a:cubicBezTo>
                    <a:pt x="600572" y="2153"/>
                    <a:pt x="602724" y="0"/>
                    <a:pt x="605953" y="0"/>
                  </a:cubicBezTo>
                  <a:lnTo>
                    <a:pt x="627479" y="0"/>
                  </a:lnTo>
                  <a:cubicBezTo>
                    <a:pt x="630708" y="0"/>
                    <a:pt x="632861" y="2153"/>
                    <a:pt x="632861" y="5382"/>
                  </a:cubicBezTo>
                  <a:cubicBezTo>
                    <a:pt x="632861" y="7534"/>
                    <a:pt x="630708" y="10763"/>
                    <a:pt x="627479" y="10763"/>
                  </a:cubicBezTo>
                  <a:close/>
                  <a:moveTo>
                    <a:pt x="584427" y="10763"/>
                  </a:moveTo>
                  <a:lnTo>
                    <a:pt x="562901" y="10763"/>
                  </a:lnTo>
                  <a:cubicBezTo>
                    <a:pt x="559673" y="10763"/>
                    <a:pt x="557520" y="8611"/>
                    <a:pt x="557520" y="5382"/>
                  </a:cubicBezTo>
                  <a:cubicBezTo>
                    <a:pt x="557520" y="2153"/>
                    <a:pt x="559673" y="0"/>
                    <a:pt x="562901" y="0"/>
                  </a:cubicBezTo>
                  <a:lnTo>
                    <a:pt x="584427" y="0"/>
                  </a:lnTo>
                  <a:cubicBezTo>
                    <a:pt x="587656" y="0"/>
                    <a:pt x="589809" y="2153"/>
                    <a:pt x="589809" y="5382"/>
                  </a:cubicBezTo>
                  <a:cubicBezTo>
                    <a:pt x="589809" y="7534"/>
                    <a:pt x="587656" y="10763"/>
                    <a:pt x="584427" y="10763"/>
                  </a:cubicBezTo>
                  <a:close/>
                  <a:moveTo>
                    <a:pt x="541376" y="10763"/>
                  </a:moveTo>
                  <a:lnTo>
                    <a:pt x="519850" y="10763"/>
                  </a:lnTo>
                  <a:cubicBezTo>
                    <a:pt x="516621" y="10763"/>
                    <a:pt x="514468" y="8611"/>
                    <a:pt x="514468" y="5382"/>
                  </a:cubicBezTo>
                  <a:cubicBezTo>
                    <a:pt x="514468" y="2153"/>
                    <a:pt x="516621" y="0"/>
                    <a:pt x="519850" y="0"/>
                  </a:cubicBezTo>
                  <a:lnTo>
                    <a:pt x="541376" y="0"/>
                  </a:lnTo>
                  <a:cubicBezTo>
                    <a:pt x="544605" y="0"/>
                    <a:pt x="546757" y="2153"/>
                    <a:pt x="546757" y="5382"/>
                  </a:cubicBezTo>
                  <a:cubicBezTo>
                    <a:pt x="546757" y="7534"/>
                    <a:pt x="544605" y="10763"/>
                    <a:pt x="541376" y="10763"/>
                  </a:cubicBezTo>
                  <a:close/>
                  <a:moveTo>
                    <a:pt x="498324" y="10763"/>
                  </a:moveTo>
                  <a:lnTo>
                    <a:pt x="476798" y="10763"/>
                  </a:lnTo>
                  <a:cubicBezTo>
                    <a:pt x="473569" y="10763"/>
                    <a:pt x="471417" y="8611"/>
                    <a:pt x="471417" y="5382"/>
                  </a:cubicBezTo>
                  <a:cubicBezTo>
                    <a:pt x="471417" y="2153"/>
                    <a:pt x="473569" y="0"/>
                    <a:pt x="476798" y="0"/>
                  </a:cubicBezTo>
                  <a:lnTo>
                    <a:pt x="498324" y="0"/>
                  </a:lnTo>
                  <a:cubicBezTo>
                    <a:pt x="501553" y="0"/>
                    <a:pt x="503705" y="2153"/>
                    <a:pt x="503705" y="5382"/>
                  </a:cubicBezTo>
                  <a:cubicBezTo>
                    <a:pt x="503705" y="7534"/>
                    <a:pt x="501553" y="10763"/>
                    <a:pt x="498324" y="10763"/>
                  </a:cubicBezTo>
                  <a:close/>
                  <a:moveTo>
                    <a:pt x="455272" y="10763"/>
                  </a:moveTo>
                  <a:lnTo>
                    <a:pt x="433746" y="10763"/>
                  </a:lnTo>
                  <a:cubicBezTo>
                    <a:pt x="430517" y="10763"/>
                    <a:pt x="428365" y="8611"/>
                    <a:pt x="428365" y="5382"/>
                  </a:cubicBezTo>
                  <a:cubicBezTo>
                    <a:pt x="428365" y="2153"/>
                    <a:pt x="430517" y="0"/>
                    <a:pt x="433746" y="0"/>
                  </a:cubicBezTo>
                  <a:lnTo>
                    <a:pt x="455272" y="0"/>
                  </a:lnTo>
                  <a:cubicBezTo>
                    <a:pt x="458501" y="0"/>
                    <a:pt x="460654" y="2153"/>
                    <a:pt x="460654" y="5382"/>
                  </a:cubicBezTo>
                  <a:cubicBezTo>
                    <a:pt x="460654" y="7534"/>
                    <a:pt x="458501" y="10763"/>
                    <a:pt x="455272" y="10763"/>
                  </a:cubicBezTo>
                  <a:close/>
                  <a:moveTo>
                    <a:pt x="413297" y="10763"/>
                  </a:moveTo>
                  <a:lnTo>
                    <a:pt x="391771" y="10763"/>
                  </a:lnTo>
                  <a:cubicBezTo>
                    <a:pt x="388542" y="10763"/>
                    <a:pt x="386389" y="8611"/>
                    <a:pt x="386389" y="5382"/>
                  </a:cubicBezTo>
                  <a:cubicBezTo>
                    <a:pt x="386389" y="2153"/>
                    <a:pt x="388542" y="0"/>
                    <a:pt x="391771" y="0"/>
                  </a:cubicBezTo>
                  <a:lnTo>
                    <a:pt x="413297" y="0"/>
                  </a:lnTo>
                  <a:cubicBezTo>
                    <a:pt x="416525" y="0"/>
                    <a:pt x="418678" y="2153"/>
                    <a:pt x="418678" y="5382"/>
                  </a:cubicBezTo>
                  <a:cubicBezTo>
                    <a:pt x="418678" y="7534"/>
                    <a:pt x="415449" y="10763"/>
                    <a:pt x="413297" y="10763"/>
                  </a:cubicBezTo>
                  <a:close/>
                  <a:moveTo>
                    <a:pt x="370245" y="10763"/>
                  </a:moveTo>
                  <a:lnTo>
                    <a:pt x="348719" y="10763"/>
                  </a:lnTo>
                  <a:cubicBezTo>
                    <a:pt x="345490" y="10763"/>
                    <a:pt x="343337" y="8611"/>
                    <a:pt x="343337" y="5382"/>
                  </a:cubicBezTo>
                  <a:cubicBezTo>
                    <a:pt x="343337" y="2153"/>
                    <a:pt x="345490" y="0"/>
                    <a:pt x="348719" y="0"/>
                  </a:cubicBezTo>
                  <a:lnTo>
                    <a:pt x="370245" y="0"/>
                  </a:lnTo>
                  <a:cubicBezTo>
                    <a:pt x="373474" y="0"/>
                    <a:pt x="375627" y="2153"/>
                    <a:pt x="375627" y="5382"/>
                  </a:cubicBezTo>
                  <a:cubicBezTo>
                    <a:pt x="375627" y="7534"/>
                    <a:pt x="372397" y="10763"/>
                    <a:pt x="370245" y="10763"/>
                  </a:cubicBezTo>
                  <a:close/>
                  <a:moveTo>
                    <a:pt x="327193" y="10763"/>
                  </a:moveTo>
                  <a:lnTo>
                    <a:pt x="305667" y="10763"/>
                  </a:lnTo>
                  <a:cubicBezTo>
                    <a:pt x="302439" y="10763"/>
                    <a:pt x="300286" y="8611"/>
                    <a:pt x="300286" y="5382"/>
                  </a:cubicBezTo>
                  <a:cubicBezTo>
                    <a:pt x="300286" y="2153"/>
                    <a:pt x="302439" y="0"/>
                    <a:pt x="305667" y="0"/>
                  </a:cubicBezTo>
                  <a:lnTo>
                    <a:pt x="327193" y="0"/>
                  </a:lnTo>
                  <a:cubicBezTo>
                    <a:pt x="330422" y="0"/>
                    <a:pt x="332575" y="2153"/>
                    <a:pt x="332575" y="5382"/>
                  </a:cubicBezTo>
                  <a:cubicBezTo>
                    <a:pt x="332575" y="7534"/>
                    <a:pt x="330422" y="10763"/>
                    <a:pt x="327193" y="10763"/>
                  </a:cubicBezTo>
                  <a:close/>
                  <a:moveTo>
                    <a:pt x="284141" y="10763"/>
                  </a:moveTo>
                  <a:lnTo>
                    <a:pt x="262615" y="10763"/>
                  </a:lnTo>
                  <a:cubicBezTo>
                    <a:pt x="259387" y="10763"/>
                    <a:pt x="257234" y="8611"/>
                    <a:pt x="257234" y="5382"/>
                  </a:cubicBezTo>
                  <a:cubicBezTo>
                    <a:pt x="257234" y="2153"/>
                    <a:pt x="259387" y="0"/>
                    <a:pt x="262615" y="0"/>
                  </a:cubicBezTo>
                  <a:lnTo>
                    <a:pt x="284141" y="0"/>
                  </a:lnTo>
                  <a:cubicBezTo>
                    <a:pt x="287371" y="0"/>
                    <a:pt x="289523" y="2153"/>
                    <a:pt x="289523" y="5382"/>
                  </a:cubicBezTo>
                  <a:cubicBezTo>
                    <a:pt x="289523" y="7534"/>
                    <a:pt x="287371" y="10763"/>
                    <a:pt x="284141" y="10763"/>
                  </a:cubicBezTo>
                  <a:close/>
                  <a:moveTo>
                    <a:pt x="241090" y="10763"/>
                  </a:moveTo>
                  <a:lnTo>
                    <a:pt x="219564" y="10763"/>
                  </a:lnTo>
                  <a:cubicBezTo>
                    <a:pt x="216335" y="10763"/>
                    <a:pt x="214183" y="8611"/>
                    <a:pt x="214183" y="5382"/>
                  </a:cubicBezTo>
                  <a:cubicBezTo>
                    <a:pt x="214183" y="2153"/>
                    <a:pt x="216335" y="0"/>
                    <a:pt x="219564" y="0"/>
                  </a:cubicBezTo>
                  <a:lnTo>
                    <a:pt x="241090" y="0"/>
                  </a:lnTo>
                  <a:cubicBezTo>
                    <a:pt x="244319" y="0"/>
                    <a:pt x="246471" y="2153"/>
                    <a:pt x="246471" y="5382"/>
                  </a:cubicBezTo>
                  <a:cubicBezTo>
                    <a:pt x="246471" y="7534"/>
                    <a:pt x="244319" y="10763"/>
                    <a:pt x="241090" y="10763"/>
                  </a:cubicBezTo>
                  <a:close/>
                  <a:moveTo>
                    <a:pt x="198038" y="10763"/>
                  </a:moveTo>
                  <a:lnTo>
                    <a:pt x="176512" y="10763"/>
                  </a:lnTo>
                  <a:cubicBezTo>
                    <a:pt x="173283" y="10763"/>
                    <a:pt x="171131" y="8611"/>
                    <a:pt x="171131" y="5382"/>
                  </a:cubicBezTo>
                  <a:cubicBezTo>
                    <a:pt x="171131" y="2153"/>
                    <a:pt x="173283" y="0"/>
                    <a:pt x="176512" y="0"/>
                  </a:cubicBezTo>
                  <a:lnTo>
                    <a:pt x="198038" y="0"/>
                  </a:lnTo>
                  <a:cubicBezTo>
                    <a:pt x="201267" y="0"/>
                    <a:pt x="203419" y="2153"/>
                    <a:pt x="203419" y="5382"/>
                  </a:cubicBezTo>
                  <a:cubicBezTo>
                    <a:pt x="203419" y="7534"/>
                    <a:pt x="201267" y="10763"/>
                    <a:pt x="198038" y="10763"/>
                  </a:cubicBezTo>
                  <a:close/>
                  <a:moveTo>
                    <a:pt x="154986" y="10763"/>
                  </a:moveTo>
                  <a:lnTo>
                    <a:pt x="133461" y="10763"/>
                  </a:lnTo>
                  <a:cubicBezTo>
                    <a:pt x="130231" y="10763"/>
                    <a:pt x="128079" y="8611"/>
                    <a:pt x="128079" y="5382"/>
                  </a:cubicBezTo>
                  <a:cubicBezTo>
                    <a:pt x="128079" y="2153"/>
                    <a:pt x="130231" y="0"/>
                    <a:pt x="133461" y="0"/>
                  </a:cubicBezTo>
                  <a:lnTo>
                    <a:pt x="154986" y="0"/>
                  </a:lnTo>
                  <a:cubicBezTo>
                    <a:pt x="158215" y="0"/>
                    <a:pt x="160368" y="2153"/>
                    <a:pt x="160368" y="5382"/>
                  </a:cubicBezTo>
                  <a:cubicBezTo>
                    <a:pt x="160368" y="7534"/>
                    <a:pt x="158215" y="10763"/>
                    <a:pt x="154986" y="10763"/>
                  </a:cubicBezTo>
                  <a:close/>
                  <a:moveTo>
                    <a:pt x="113011" y="10763"/>
                  </a:moveTo>
                  <a:lnTo>
                    <a:pt x="91485" y="10763"/>
                  </a:lnTo>
                  <a:cubicBezTo>
                    <a:pt x="88256" y="10763"/>
                    <a:pt x="86103" y="8611"/>
                    <a:pt x="86103" y="5382"/>
                  </a:cubicBezTo>
                  <a:cubicBezTo>
                    <a:pt x="86103" y="2153"/>
                    <a:pt x="88256" y="0"/>
                    <a:pt x="91485" y="0"/>
                  </a:cubicBezTo>
                  <a:lnTo>
                    <a:pt x="113011" y="0"/>
                  </a:lnTo>
                  <a:cubicBezTo>
                    <a:pt x="116240" y="0"/>
                    <a:pt x="118392" y="2153"/>
                    <a:pt x="118392" y="5382"/>
                  </a:cubicBezTo>
                  <a:cubicBezTo>
                    <a:pt x="118392" y="7534"/>
                    <a:pt x="115163" y="10763"/>
                    <a:pt x="113011" y="10763"/>
                  </a:cubicBezTo>
                  <a:close/>
                  <a:moveTo>
                    <a:pt x="69959" y="10763"/>
                  </a:moveTo>
                  <a:lnTo>
                    <a:pt x="48433" y="10763"/>
                  </a:lnTo>
                  <a:cubicBezTo>
                    <a:pt x="45205" y="10763"/>
                    <a:pt x="43052" y="8611"/>
                    <a:pt x="43052" y="5382"/>
                  </a:cubicBezTo>
                  <a:cubicBezTo>
                    <a:pt x="43052" y="2153"/>
                    <a:pt x="45205" y="0"/>
                    <a:pt x="48433" y="0"/>
                  </a:cubicBezTo>
                  <a:lnTo>
                    <a:pt x="69959" y="0"/>
                  </a:lnTo>
                  <a:cubicBezTo>
                    <a:pt x="73188" y="0"/>
                    <a:pt x="75341" y="2153"/>
                    <a:pt x="75341" y="5382"/>
                  </a:cubicBezTo>
                  <a:cubicBezTo>
                    <a:pt x="75341" y="7534"/>
                    <a:pt x="72112" y="10763"/>
                    <a:pt x="69959" y="10763"/>
                  </a:cubicBezTo>
                  <a:close/>
                  <a:moveTo>
                    <a:pt x="26907" y="10763"/>
                  </a:moveTo>
                  <a:lnTo>
                    <a:pt x="5381" y="10763"/>
                  </a:lnTo>
                  <a:cubicBezTo>
                    <a:pt x="2153" y="10763"/>
                    <a:pt x="0" y="8611"/>
                    <a:pt x="0" y="5382"/>
                  </a:cubicBezTo>
                  <a:cubicBezTo>
                    <a:pt x="0" y="2153"/>
                    <a:pt x="2153" y="0"/>
                    <a:pt x="5381" y="0"/>
                  </a:cubicBezTo>
                  <a:lnTo>
                    <a:pt x="26907" y="0"/>
                  </a:lnTo>
                  <a:cubicBezTo>
                    <a:pt x="30136" y="0"/>
                    <a:pt x="32289" y="2153"/>
                    <a:pt x="32289" y="5382"/>
                  </a:cubicBezTo>
                  <a:cubicBezTo>
                    <a:pt x="32289" y="7534"/>
                    <a:pt x="30136" y="10763"/>
                    <a:pt x="26907" y="10763"/>
                  </a:cubicBezTo>
                  <a:close/>
                </a:path>
              </a:pathLst>
            </a:custGeom>
            <a:solidFill>
              <a:srgbClr val="FFFFFF"/>
            </a:solidFill>
            <a:ln w="107616"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53B89110-585D-4BCF-8193-3671CED0CC48}"/>
                </a:ext>
              </a:extLst>
            </p:cNvPr>
            <p:cNvSpPr/>
            <p:nvPr/>
          </p:nvSpPr>
          <p:spPr>
            <a:xfrm>
              <a:off x="7737347" y="3718522"/>
              <a:ext cx="21525" cy="10763"/>
            </a:xfrm>
            <a:custGeom>
              <a:avLst/>
              <a:gdLst>
                <a:gd name="connsiteX0" fmla="*/ 16145 w 21525"/>
                <a:gd name="connsiteY0" fmla="*/ 10763 h 10763"/>
                <a:gd name="connsiteX1" fmla="*/ 5382 w 21525"/>
                <a:gd name="connsiteY1" fmla="*/ 10763 h 10763"/>
                <a:gd name="connsiteX2" fmla="*/ 0 w 21525"/>
                <a:gd name="connsiteY2" fmla="*/ 5382 h 10763"/>
                <a:gd name="connsiteX3" fmla="*/ 5382 w 21525"/>
                <a:gd name="connsiteY3" fmla="*/ 0 h 10763"/>
                <a:gd name="connsiteX4" fmla="*/ 16145 w 21525"/>
                <a:gd name="connsiteY4" fmla="*/ 0 h 10763"/>
                <a:gd name="connsiteX5" fmla="*/ 21526 w 21525"/>
                <a:gd name="connsiteY5" fmla="*/ 5382 h 10763"/>
                <a:gd name="connsiteX6" fmla="*/ 16145 w 21525"/>
                <a:gd name="connsiteY6" fmla="*/ 10763 h 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5" h="10763">
                  <a:moveTo>
                    <a:pt x="16145" y="10763"/>
                  </a:moveTo>
                  <a:lnTo>
                    <a:pt x="5382" y="10763"/>
                  </a:lnTo>
                  <a:cubicBezTo>
                    <a:pt x="2152" y="10763"/>
                    <a:pt x="0" y="8611"/>
                    <a:pt x="0" y="5382"/>
                  </a:cubicBezTo>
                  <a:cubicBezTo>
                    <a:pt x="0" y="2153"/>
                    <a:pt x="2152" y="0"/>
                    <a:pt x="5382" y="0"/>
                  </a:cubicBezTo>
                  <a:lnTo>
                    <a:pt x="16145" y="0"/>
                  </a:lnTo>
                  <a:cubicBezTo>
                    <a:pt x="19373" y="0"/>
                    <a:pt x="21526" y="2153"/>
                    <a:pt x="21526" y="5382"/>
                  </a:cubicBezTo>
                  <a:cubicBezTo>
                    <a:pt x="21526" y="7534"/>
                    <a:pt x="18297" y="10763"/>
                    <a:pt x="16145" y="10763"/>
                  </a:cubicBezTo>
                  <a:close/>
                </a:path>
              </a:pathLst>
            </a:custGeom>
            <a:solidFill>
              <a:srgbClr val="FFFFFF"/>
            </a:solidFill>
            <a:ln w="107616"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681038"/>
            <a:ext cx="2868669" cy="1587317"/>
          </a:xfrm>
        </p:spPr>
        <p:txBody>
          <a:body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2867029" cy="3553327"/>
          </a:xfrm>
        </p:spPr>
        <p:txBody>
          <a:bodyPr>
            <a:normAutofit/>
          </a:bodyPr>
          <a:lstStyle>
            <a:lvl1pPr marL="0" indent="0">
              <a:buNone/>
              <a:defRPr sz="2000" b="0"/>
            </a:lvl1pPr>
            <a:lvl2pPr marL="344488" indent="-230188">
              <a:buFont typeface="Arial" panose="020B0604020202020204" pitchFamily="34" charset="0"/>
              <a:buChar char="•"/>
              <a:defRPr/>
            </a:lvl2pPr>
            <a:lvl3pPr marL="687388" indent="-227013">
              <a:buFont typeface="Arial" panose="020B0604020202020204" pitchFamily="34" charset="0"/>
              <a:buChar char="•"/>
              <a:defRPr/>
            </a:lvl3pPr>
            <a:lvl4pPr marL="1027113" indent="-228600">
              <a:defRPr/>
            </a:lvl4pPr>
            <a:lvl5pPr marL="1371600"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sp>
        <p:nvSpPr>
          <p:cNvPr id="9" name="Text Placeholder 8">
            <a:extLst>
              <a:ext uri="{FF2B5EF4-FFF2-40B4-BE49-F238E27FC236}">
                <a16:creationId xmlns:a16="http://schemas.microsoft.com/office/drawing/2014/main" id="{EE837094-DBCE-42C9-AD5C-E8EDFBEEA30D}"/>
              </a:ext>
            </a:extLst>
          </p:cNvPr>
          <p:cNvSpPr>
            <a:spLocks noGrp="1"/>
          </p:cNvSpPr>
          <p:nvPr>
            <p:ph type="body" sz="quarter" idx="15"/>
          </p:nvPr>
        </p:nvSpPr>
        <p:spPr>
          <a:xfrm>
            <a:off x="4699000" y="2209799"/>
            <a:ext cx="2406650" cy="846139"/>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D0C013B2-D175-4AED-A635-F1372D8751DC}"/>
              </a:ext>
            </a:extLst>
          </p:cNvPr>
          <p:cNvSpPr>
            <a:spLocks noGrp="1"/>
          </p:cNvSpPr>
          <p:nvPr>
            <p:ph type="pic" sz="quarter" idx="19"/>
          </p:nvPr>
        </p:nvSpPr>
        <p:spPr>
          <a:xfrm>
            <a:off x="5254387" y="912242"/>
            <a:ext cx="1295876" cy="1295877"/>
          </a:xfrm>
        </p:spPr>
        <p:txBody>
          <a:bodyPr/>
          <a:lstStyle>
            <a:lvl1pPr marL="0" indent="0">
              <a:buNone/>
              <a:defRPr/>
            </a:lvl1pPr>
          </a:lstStyle>
          <a:p>
            <a:endParaRPr lang="en-US" dirty="0"/>
          </a:p>
        </p:txBody>
      </p:sp>
      <p:sp>
        <p:nvSpPr>
          <p:cNvPr id="40" name="Text Placeholder 8">
            <a:extLst>
              <a:ext uri="{FF2B5EF4-FFF2-40B4-BE49-F238E27FC236}">
                <a16:creationId xmlns:a16="http://schemas.microsoft.com/office/drawing/2014/main" id="{43E95A40-E620-466F-A845-0A95F8016D14}"/>
              </a:ext>
            </a:extLst>
          </p:cNvPr>
          <p:cNvSpPr>
            <a:spLocks noGrp="1"/>
          </p:cNvSpPr>
          <p:nvPr>
            <p:ph type="body" sz="quarter" idx="20"/>
          </p:nvPr>
        </p:nvSpPr>
        <p:spPr>
          <a:xfrm>
            <a:off x="8361680" y="2209799"/>
            <a:ext cx="2406650" cy="846139"/>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41" name="Picture Placeholder 4">
            <a:extLst>
              <a:ext uri="{FF2B5EF4-FFF2-40B4-BE49-F238E27FC236}">
                <a16:creationId xmlns:a16="http://schemas.microsoft.com/office/drawing/2014/main" id="{B75F2FFD-4DF5-4202-A4A4-DB467DB031C7}"/>
              </a:ext>
            </a:extLst>
          </p:cNvPr>
          <p:cNvSpPr>
            <a:spLocks noGrp="1"/>
          </p:cNvSpPr>
          <p:nvPr>
            <p:ph type="pic" sz="quarter" idx="21"/>
          </p:nvPr>
        </p:nvSpPr>
        <p:spPr>
          <a:xfrm>
            <a:off x="8917067" y="912242"/>
            <a:ext cx="1295876" cy="1295877"/>
          </a:xfrm>
        </p:spPr>
        <p:txBody>
          <a:bodyPr/>
          <a:lstStyle>
            <a:lvl1pPr marL="0" indent="0">
              <a:buNone/>
              <a:defRPr/>
            </a:lvl1pPr>
          </a:lstStyle>
          <a:p>
            <a:endParaRPr lang="en-US" dirty="0"/>
          </a:p>
        </p:txBody>
      </p:sp>
      <p:sp>
        <p:nvSpPr>
          <p:cNvPr id="63" name="Text Placeholder 8">
            <a:extLst>
              <a:ext uri="{FF2B5EF4-FFF2-40B4-BE49-F238E27FC236}">
                <a16:creationId xmlns:a16="http://schemas.microsoft.com/office/drawing/2014/main" id="{CCF3415E-946F-42EA-AC13-3E19E4EDE847}"/>
              </a:ext>
            </a:extLst>
          </p:cNvPr>
          <p:cNvSpPr>
            <a:spLocks noGrp="1"/>
          </p:cNvSpPr>
          <p:nvPr>
            <p:ph type="body" sz="quarter" idx="22"/>
          </p:nvPr>
        </p:nvSpPr>
        <p:spPr>
          <a:xfrm>
            <a:off x="4699000" y="4902199"/>
            <a:ext cx="2406650" cy="846139"/>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64" name="Picture Placeholder 4">
            <a:extLst>
              <a:ext uri="{FF2B5EF4-FFF2-40B4-BE49-F238E27FC236}">
                <a16:creationId xmlns:a16="http://schemas.microsoft.com/office/drawing/2014/main" id="{1FA0F6CD-835B-4A93-9694-582A71A2A252}"/>
              </a:ext>
            </a:extLst>
          </p:cNvPr>
          <p:cNvSpPr>
            <a:spLocks noGrp="1"/>
          </p:cNvSpPr>
          <p:nvPr>
            <p:ph type="pic" sz="quarter" idx="23"/>
          </p:nvPr>
        </p:nvSpPr>
        <p:spPr>
          <a:xfrm>
            <a:off x="5254387" y="3604642"/>
            <a:ext cx="1295876" cy="1295877"/>
          </a:xfrm>
        </p:spPr>
        <p:txBody>
          <a:bodyPr/>
          <a:lstStyle>
            <a:lvl1pPr marL="0" indent="0">
              <a:buNone/>
              <a:defRPr/>
            </a:lvl1pPr>
          </a:lstStyle>
          <a:p>
            <a:endParaRPr lang="en-US" dirty="0"/>
          </a:p>
        </p:txBody>
      </p:sp>
      <p:sp>
        <p:nvSpPr>
          <p:cNvPr id="65" name="Text Placeholder 8">
            <a:extLst>
              <a:ext uri="{FF2B5EF4-FFF2-40B4-BE49-F238E27FC236}">
                <a16:creationId xmlns:a16="http://schemas.microsoft.com/office/drawing/2014/main" id="{96DAC615-F579-4587-8C93-E2E607C4FE2E}"/>
              </a:ext>
            </a:extLst>
          </p:cNvPr>
          <p:cNvSpPr>
            <a:spLocks noGrp="1"/>
          </p:cNvSpPr>
          <p:nvPr>
            <p:ph type="body" sz="quarter" idx="24"/>
          </p:nvPr>
        </p:nvSpPr>
        <p:spPr>
          <a:xfrm>
            <a:off x="8361680" y="4902199"/>
            <a:ext cx="2406650" cy="846139"/>
          </a:xfrm>
        </p:spPr>
        <p:txBody>
          <a:bodyPr>
            <a:norm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66" name="Picture Placeholder 4">
            <a:extLst>
              <a:ext uri="{FF2B5EF4-FFF2-40B4-BE49-F238E27FC236}">
                <a16:creationId xmlns:a16="http://schemas.microsoft.com/office/drawing/2014/main" id="{9CD5D2AC-EAF7-48E6-9C74-9437B2D3D7E5}"/>
              </a:ext>
            </a:extLst>
          </p:cNvPr>
          <p:cNvSpPr>
            <a:spLocks noGrp="1"/>
          </p:cNvSpPr>
          <p:nvPr>
            <p:ph type="pic" sz="quarter" idx="25"/>
          </p:nvPr>
        </p:nvSpPr>
        <p:spPr>
          <a:xfrm>
            <a:off x="8917067" y="3604642"/>
            <a:ext cx="1295876" cy="1295877"/>
          </a:xfrm>
        </p:spPr>
        <p:txBody>
          <a:bodyPr/>
          <a:lstStyle>
            <a:lvl1pPr marL="0" indent="0">
              <a:buNone/>
              <a:defRPr/>
            </a:lvl1pPr>
          </a:lstStyle>
          <a:p>
            <a:endParaRPr lang="en-US" dirty="0"/>
          </a:p>
        </p:txBody>
      </p:sp>
      <p:sp>
        <p:nvSpPr>
          <p:cNvPr id="62" name="Freeform: Shape 61">
            <a:extLst>
              <a:ext uri="{FF2B5EF4-FFF2-40B4-BE49-F238E27FC236}">
                <a16:creationId xmlns:a16="http://schemas.microsoft.com/office/drawing/2014/main" id="{9286165A-5322-48EC-AC0F-5700A11EF574}"/>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pic>
        <p:nvPicPr>
          <p:cNvPr id="67" name="Picture 66">
            <a:extLst>
              <a:ext uri="{FF2B5EF4-FFF2-40B4-BE49-F238E27FC236}">
                <a16:creationId xmlns:a16="http://schemas.microsoft.com/office/drawing/2014/main" id="{3505D7BE-38AF-404A-8139-6B7F8AE289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spTree>
    <p:extLst>
      <p:ext uri="{BB962C8B-B14F-4D97-AF65-F5344CB8AC3E}">
        <p14:creationId xmlns:p14="http://schemas.microsoft.com/office/powerpoint/2010/main" val="2509005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F4D563C-013E-4720-AAD6-F51008A9DD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12600" y="0"/>
            <a:ext cx="7476913" cy="6859379"/>
          </a:xfrm>
          <a:prstGeom prst="rect">
            <a:avLst/>
          </a:prstGeom>
        </p:spPr>
      </p:pic>
      <p:sp>
        <p:nvSpPr>
          <p:cNvPr id="42" name="Freeform: Shape 41">
            <a:extLst>
              <a:ext uri="{FF2B5EF4-FFF2-40B4-BE49-F238E27FC236}">
                <a16:creationId xmlns:a16="http://schemas.microsoft.com/office/drawing/2014/main" id="{D7F1CE3A-1DD1-4B13-8D21-5D4D70D6E582}"/>
              </a:ext>
            </a:extLst>
          </p:cNvPr>
          <p:cNvSpPr/>
          <p:nvPr userDrawn="1"/>
        </p:nvSpPr>
        <p:spPr>
          <a:xfrm>
            <a:off x="4863084" y="-1379"/>
            <a:ext cx="7328916" cy="685937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65000"/>
            </a:schemeClr>
          </a:solidFill>
          <a:ln w="107616"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681038"/>
            <a:ext cx="2868669" cy="1587317"/>
          </a:xfrm>
        </p:spPr>
        <p:txBody>
          <a:body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2867029" cy="3553327"/>
          </a:xfrm>
        </p:spPr>
        <p:txBody>
          <a:bodyPr>
            <a:normAutofit/>
          </a:bodyPr>
          <a:lstStyle>
            <a:lvl1pPr marL="0" indent="0">
              <a:buNone/>
              <a:defRPr sz="2000" b="0"/>
            </a:lvl1pPr>
            <a:lvl2pPr marL="344488" indent="-230188">
              <a:buFont typeface="Arial" panose="020B0604020202020204" pitchFamily="34" charset="0"/>
              <a:buChar char="•"/>
              <a:defRPr/>
            </a:lvl2pPr>
            <a:lvl3pPr marL="687388" indent="-230188">
              <a:buFont typeface="Arial" panose="020B0604020202020204" pitchFamily="34" charset="0"/>
              <a:buChar char="•"/>
              <a:defRPr/>
            </a:lvl3pPr>
            <a:lvl4pPr marL="1027113" indent="-225425">
              <a:buFont typeface="Arial" panose="020B0604020202020204" pitchFamily="34" charset="0"/>
              <a:buChar char="•"/>
              <a:defRPr/>
            </a:lvl4pPr>
            <a:lvl5pPr marL="1371600"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grpSp>
        <p:nvGrpSpPr>
          <p:cNvPr id="38" name="Group 37">
            <a:extLst>
              <a:ext uri="{FF2B5EF4-FFF2-40B4-BE49-F238E27FC236}">
                <a16:creationId xmlns:a16="http://schemas.microsoft.com/office/drawing/2014/main" id="{99C6453B-230D-4F13-AB6F-E98A0C978860}"/>
              </a:ext>
            </a:extLst>
          </p:cNvPr>
          <p:cNvGrpSpPr/>
          <p:nvPr userDrawn="1"/>
        </p:nvGrpSpPr>
        <p:grpSpPr>
          <a:xfrm>
            <a:off x="4114800" y="758228"/>
            <a:ext cx="7137981" cy="1250986"/>
            <a:chOff x="4114800" y="758228"/>
            <a:chExt cx="7137981" cy="1250986"/>
          </a:xfrm>
        </p:grpSpPr>
        <p:sp>
          <p:nvSpPr>
            <p:cNvPr id="39" name="Freeform: Shape 38">
              <a:extLst>
                <a:ext uri="{FF2B5EF4-FFF2-40B4-BE49-F238E27FC236}">
                  <a16:creationId xmlns:a16="http://schemas.microsoft.com/office/drawing/2014/main" id="{64D3CE99-1F20-488C-BDD4-1E18640BBE52}"/>
                </a:ext>
              </a:extLst>
            </p:cNvPr>
            <p:cNvSpPr/>
            <p:nvPr/>
          </p:nvSpPr>
          <p:spPr>
            <a:xfrm>
              <a:off x="10516907" y="1273340"/>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6"/>
            </a:solidFill>
            <a:ln w="147152"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9AB8592-1CCB-4791-BD04-7D97DF0F9812}"/>
                </a:ext>
              </a:extLst>
            </p:cNvPr>
            <p:cNvSpPr/>
            <p:nvPr/>
          </p:nvSpPr>
          <p:spPr>
            <a:xfrm>
              <a:off x="4114800" y="758228"/>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4"/>
            </a:solidFill>
            <a:ln w="147152" cap="flat">
              <a:noFill/>
              <a:prstDash val="solid"/>
              <a:miter/>
            </a:ln>
          </p:spPr>
          <p:txBody>
            <a:bodyPr rtlCol="0" anchor="ctr"/>
            <a:lstStyle/>
            <a:p>
              <a:endParaRPr lang="en-US" dirty="0"/>
            </a:p>
          </p:txBody>
        </p:sp>
      </p:grpSp>
      <p:grpSp>
        <p:nvGrpSpPr>
          <p:cNvPr id="41" name="Group 40">
            <a:extLst>
              <a:ext uri="{FF2B5EF4-FFF2-40B4-BE49-F238E27FC236}">
                <a16:creationId xmlns:a16="http://schemas.microsoft.com/office/drawing/2014/main" id="{7D30D64B-9D66-4FC0-87B0-577E8EE1F0E6}"/>
              </a:ext>
            </a:extLst>
          </p:cNvPr>
          <p:cNvGrpSpPr/>
          <p:nvPr userDrawn="1"/>
        </p:nvGrpSpPr>
        <p:grpSpPr>
          <a:xfrm>
            <a:off x="4114800" y="2078386"/>
            <a:ext cx="7137981" cy="1250986"/>
            <a:chOff x="4114800" y="2078386"/>
            <a:chExt cx="7137981" cy="1250986"/>
          </a:xfrm>
        </p:grpSpPr>
        <p:sp>
          <p:nvSpPr>
            <p:cNvPr id="62" name="Freeform: Shape 61">
              <a:extLst>
                <a:ext uri="{FF2B5EF4-FFF2-40B4-BE49-F238E27FC236}">
                  <a16:creationId xmlns:a16="http://schemas.microsoft.com/office/drawing/2014/main" id="{995F55EA-EF53-45BD-A90D-DE6153D7501F}"/>
                </a:ext>
              </a:extLst>
            </p:cNvPr>
            <p:cNvSpPr/>
            <p:nvPr/>
          </p:nvSpPr>
          <p:spPr>
            <a:xfrm>
              <a:off x="10516907" y="2593498"/>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1">
                <a:lumMod val="40000"/>
                <a:lumOff val="60000"/>
              </a:schemeClr>
            </a:solidFill>
            <a:ln w="147152"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986F17B7-CAD7-49E7-9ECD-0AB0B880EC42}"/>
                </a:ext>
              </a:extLst>
            </p:cNvPr>
            <p:cNvSpPr/>
            <p:nvPr/>
          </p:nvSpPr>
          <p:spPr>
            <a:xfrm>
              <a:off x="4114800" y="2078386"/>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1"/>
            </a:solidFill>
            <a:ln w="147152" cap="flat">
              <a:noFill/>
              <a:prstDash val="solid"/>
              <a:miter/>
            </a:ln>
          </p:spPr>
          <p:txBody>
            <a:bodyPr rtlCol="0" anchor="ctr"/>
            <a:lstStyle/>
            <a:p>
              <a:endParaRPr lang="en-US" dirty="0"/>
            </a:p>
          </p:txBody>
        </p:sp>
      </p:grpSp>
      <p:grpSp>
        <p:nvGrpSpPr>
          <p:cNvPr id="64" name="Group 63">
            <a:extLst>
              <a:ext uri="{FF2B5EF4-FFF2-40B4-BE49-F238E27FC236}">
                <a16:creationId xmlns:a16="http://schemas.microsoft.com/office/drawing/2014/main" id="{8E273430-69BA-47B9-870A-85E0E53F31AF}"/>
              </a:ext>
            </a:extLst>
          </p:cNvPr>
          <p:cNvGrpSpPr/>
          <p:nvPr userDrawn="1"/>
        </p:nvGrpSpPr>
        <p:grpSpPr>
          <a:xfrm>
            <a:off x="4114800" y="3398545"/>
            <a:ext cx="7137981" cy="1250986"/>
            <a:chOff x="4114800" y="3398545"/>
            <a:chExt cx="7137981" cy="1250986"/>
          </a:xfrm>
        </p:grpSpPr>
        <p:sp>
          <p:nvSpPr>
            <p:cNvPr id="65" name="Freeform: Shape 64">
              <a:extLst>
                <a:ext uri="{FF2B5EF4-FFF2-40B4-BE49-F238E27FC236}">
                  <a16:creationId xmlns:a16="http://schemas.microsoft.com/office/drawing/2014/main" id="{E350FFBE-D1CA-4FAC-88EE-BA919348C60C}"/>
                </a:ext>
              </a:extLst>
            </p:cNvPr>
            <p:cNvSpPr/>
            <p:nvPr/>
          </p:nvSpPr>
          <p:spPr>
            <a:xfrm>
              <a:off x="10516907" y="3913657"/>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6"/>
            </a:solidFill>
            <a:ln w="147152"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92641869-AFD3-4D30-A330-5E72E823D780}"/>
                </a:ext>
              </a:extLst>
            </p:cNvPr>
            <p:cNvSpPr/>
            <p:nvPr/>
          </p:nvSpPr>
          <p:spPr>
            <a:xfrm>
              <a:off x="4114800" y="3398545"/>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4"/>
            </a:solidFill>
            <a:ln w="147152" cap="flat">
              <a:noFill/>
              <a:prstDash val="solid"/>
              <a:miter/>
            </a:ln>
          </p:spPr>
          <p:txBody>
            <a:bodyPr rtlCol="0" anchor="ctr"/>
            <a:lstStyle/>
            <a:p>
              <a:endParaRPr lang="en-US" dirty="0"/>
            </a:p>
          </p:txBody>
        </p:sp>
      </p:grpSp>
      <p:grpSp>
        <p:nvGrpSpPr>
          <p:cNvPr id="67" name="Group 66">
            <a:extLst>
              <a:ext uri="{FF2B5EF4-FFF2-40B4-BE49-F238E27FC236}">
                <a16:creationId xmlns:a16="http://schemas.microsoft.com/office/drawing/2014/main" id="{2AFB3211-680C-433D-9200-A93ACF692529}"/>
              </a:ext>
            </a:extLst>
          </p:cNvPr>
          <p:cNvGrpSpPr/>
          <p:nvPr userDrawn="1"/>
        </p:nvGrpSpPr>
        <p:grpSpPr>
          <a:xfrm>
            <a:off x="4114800" y="4718704"/>
            <a:ext cx="7137981" cy="1250986"/>
            <a:chOff x="4114800" y="4718704"/>
            <a:chExt cx="7137981" cy="1250986"/>
          </a:xfrm>
        </p:grpSpPr>
        <p:sp>
          <p:nvSpPr>
            <p:cNvPr id="68" name="Freeform: Shape 67">
              <a:extLst>
                <a:ext uri="{FF2B5EF4-FFF2-40B4-BE49-F238E27FC236}">
                  <a16:creationId xmlns:a16="http://schemas.microsoft.com/office/drawing/2014/main" id="{D125BCC1-2095-4ABA-98B2-8D49B2D87D1C}"/>
                </a:ext>
              </a:extLst>
            </p:cNvPr>
            <p:cNvSpPr/>
            <p:nvPr/>
          </p:nvSpPr>
          <p:spPr>
            <a:xfrm>
              <a:off x="10516907" y="5233816"/>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1">
                <a:lumMod val="40000"/>
                <a:lumOff val="60000"/>
              </a:schemeClr>
            </a:solidFill>
            <a:ln w="147152"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4D5CEFD2-E663-4A7F-BE42-8694B47E95B6}"/>
                </a:ext>
              </a:extLst>
            </p:cNvPr>
            <p:cNvSpPr/>
            <p:nvPr/>
          </p:nvSpPr>
          <p:spPr>
            <a:xfrm>
              <a:off x="4114800" y="4718704"/>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1"/>
            </a:solidFill>
            <a:ln w="147152" cap="flat">
              <a:noFill/>
              <a:prstDash val="solid"/>
              <a:miter/>
            </a:ln>
          </p:spPr>
          <p:txBody>
            <a:bodyPr rtlCol="0" anchor="ctr"/>
            <a:lstStyle/>
            <a:p>
              <a:endParaRPr lang="en-US" dirty="0"/>
            </a:p>
          </p:txBody>
        </p:sp>
      </p:grpSp>
      <p:sp>
        <p:nvSpPr>
          <p:cNvPr id="9" name="Text Placeholder 8">
            <a:extLst>
              <a:ext uri="{FF2B5EF4-FFF2-40B4-BE49-F238E27FC236}">
                <a16:creationId xmlns:a16="http://schemas.microsoft.com/office/drawing/2014/main" id="{EE837094-DBCE-42C9-AD5C-E8EDFBEEA30D}"/>
              </a:ext>
            </a:extLst>
          </p:cNvPr>
          <p:cNvSpPr>
            <a:spLocks noGrp="1"/>
          </p:cNvSpPr>
          <p:nvPr>
            <p:ph type="body" sz="quarter" idx="15"/>
          </p:nvPr>
        </p:nvSpPr>
        <p:spPr>
          <a:xfrm>
            <a:off x="5968726" y="1000620"/>
            <a:ext cx="5136154"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7" name="Text Placeholder 8">
            <a:extLst>
              <a:ext uri="{FF2B5EF4-FFF2-40B4-BE49-F238E27FC236}">
                <a16:creationId xmlns:a16="http://schemas.microsoft.com/office/drawing/2014/main" id="{A1718D75-D90D-4BD1-8337-D0B2781E5880}"/>
              </a:ext>
            </a:extLst>
          </p:cNvPr>
          <p:cNvSpPr>
            <a:spLocks noGrp="1"/>
          </p:cNvSpPr>
          <p:nvPr>
            <p:ph type="body" sz="quarter" idx="16"/>
          </p:nvPr>
        </p:nvSpPr>
        <p:spPr>
          <a:xfrm>
            <a:off x="5968726" y="2341740"/>
            <a:ext cx="5136154"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1" name="Text Placeholder 8">
            <a:extLst>
              <a:ext uri="{FF2B5EF4-FFF2-40B4-BE49-F238E27FC236}">
                <a16:creationId xmlns:a16="http://schemas.microsoft.com/office/drawing/2014/main" id="{38C287F4-5B4E-4220-A184-31DF3E0A78F2}"/>
              </a:ext>
            </a:extLst>
          </p:cNvPr>
          <p:cNvSpPr>
            <a:spLocks noGrp="1"/>
          </p:cNvSpPr>
          <p:nvPr>
            <p:ph type="body" sz="quarter" idx="17"/>
          </p:nvPr>
        </p:nvSpPr>
        <p:spPr>
          <a:xfrm>
            <a:off x="5968726" y="3657460"/>
            <a:ext cx="5136154"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2" name="Text Placeholder 8">
            <a:extLst>
              <a:ext uri="{FF2B5EF4-FFF2-40B4-BE49-F238E27FC236}">
                <a16:creationId xmlns:a16="http://schemas.microsoft.com/office/drawing/2014/main" id="{56BE6DBE-DF4A-4E1D-AE9D-CF8BF3454105}"/>
              </a:ext>
            </a:extLst>
          </p:cNvPr>
          <p:cNvSpPr>
            <a:spLocks noGrp="1"/>
          </p:cNvSpPr>
          <p:nvPr>
            <p:ph type="body" sz="quarter" idx="18"/>
          </p:nvPr>
        </p:nvSpPr>
        <p:spPr>
          <a:xfrm>
            <a:off x="5968726" y="4988420"/>
            <a:ext cx="5136154"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3" name="Picture Placeholder 4">
            <a:extLst>
              <a:ext uri="{FF2B5EF4-FFF2-40B4-BE49-F238E27FC236}">
                <a16:creationId xmlns:a16="http://schemas.microsoft.com/office/drawing/2014/main" id="{5D889873-F86A-4CA5-A680-6085137E9296}"/>
              </a:ext>
            </a:extLst>
          </p:cNvPr>
          <p:cNvSpPr>
            <a:spLocks noGrp="1"/>
          </p:cNvSpPr>
          <p:nvPr>
            <p:ph type="pic" sz="quarter" idx="19"/>
          </p:nvPr>
        </p:nvSpPr>
        <p:spPr>
          <a:xfrm>
            <a:off x="4452032" y="934535"/>
            <a:ext cx="821107" cy="821108"/>
          </a:xfrm>
        </p:spPr>
        <p:txBody>
          <a:bodyPr>
            <a:normAutofit/>
          </a:bodyPr>
          <a:lstStyle>
            <a:lvl1pPr marL="0" indent="0">
              <a:buNone/>
              <a:defRPr sz="1600"/>
            </a:lvl1pPr>
          </a:lstStyle>
          <a:p>
            <a:endParaRPr lang="en-US" dirty="0"/>
          </a:p>
        </p:txBody>
      </p:sp>
      <p:sp>
        <p:nvSpPr>
          <p:cNvPr id="100" name="Picture Placeholder 4">
            <a:extLst>
              <a:ext uri="{FF2B5EF4-FFF2-40B4-BE49-F238E27FC236}">
                <a16:creationId xmlns:a16="http://schemas.microsoft.com/office/drawing/2014/main" id="{1991519D-963D-4F82-8FB9-5592AA9DBB54}"/>
              </a:ext>
            </a:extLst>
          </p:cNvPr>
          <p:cNvSpPr>
            <a:spLocks noGrp="1"/>
          </p:cNvSpPr>
          <p:nvPr>
            <p:ph type="pic" sz="quarter" idx="20"/>
          </p:nvPr>
        </p:nvSpPr>
        <p:spPr>
          <a:xfrm>
            <a:off x="4452032" y="2254693"/>
            <a:ext cx="821107" cy="821108"/>
          </a:xfrm>
        </p:spPr>
        <p:txBody>
          <a:bodyPr>
            <a:normAutofit/>
          </a:bodyPr>
          <a:lstStyle>
            <a:lvl1pPr marL="0" indent="0">
              <a:buNone/>
              <a:defRPr sz="1600"/>
            </a:lvl1pPr>
          </a:lstStyle>
          <a:p>
            <a:endParaRPr lang="en-US" dirty="0"/>
          </a:p>
        </p:txBody>
      </p:sp>
      <p:sp>
        <p:nvSpPr>
          <p:cNvPr id="104" name="Picture Placeholder 4">
            <a:extLst>
              <a:ext uri="{FF2B5EF4-FFF2-40B4-BE49-F238E27FC236}">
                <a16:creationId xmlns:a16="http://schemas.microsoft.com/office/drawing/2014/main" id="{8E078364-75B4-41D8-BA10-FCB010AF76F0}"/>
              </a:ext>
            </a:extLst>
          </p:cNvPr>
          <p:cNvSpPr>
            <a:spLocks noGrp="1"/>
          </p:cNvSpPr>
          <p:nvPr>
            <p:ph type="pic" sz="quarter" idx="21"/>
          </p:nvPr>
        </p:nvSpPr>
        <p:spPr>
          <a:xfrm>
            <a:off x="4452032" y="3565333"/>
            <a:ext cx="821107" cy="821108"/>
          </a:xfrm>
        </p:spPr>
        <p:txBody>
          <a:bodyPr>
            <a:normAutofit/>
          </a:bodyPr>
          <a:lstStyle>
            <a:lvl1pPr marL="0" indent="0">
              <a:buNone/>
              <a:defRPr sz="1600"/>
            </a:lvl1pPr>
          </a:lstStyle>
          <a:p>
            <a:endParaRPr lang="en-US" dirty="0"/>
          </a:p>
        </p:txBody>
      </p:sp>
      <p:sp>
        <p:nvSpPr>
          <p:cNvPr id="108" name="Picture Placeholder 4">
            <a:extLst>
              <a:ext uri="{FF2B5EF4-FFF2-40B4-BE49-F238E27FC236}">
                <a16:creationId xmlns:a16="http://schemas.microsoft.com/office/drawing/2014/main" id="{3E599D2C-3145-4690-B7B3-DE4B24B54FD8}"/>
              </a:ext>
            </a:extLst>
          </p:cNvPr>
          <p:cNvSpPr>
            <a:spLocks noGrp="1"/>
          </p:cNvSpPr>
          <p:nvPr>
            <p:ph type="pic" sz="quarter" idx="22"/>
          </p:nvPr>
        </p:nvSpPr>
        <p:spPr>
          <a:xfrm>
            <a:off x="4452032" y="4891213"/>
            <a:ext cx="821107" cy="821108"/>
          </a:xfrm>
        </p:spPr>
        <p:txBody>
          <a:bodyPr>
            <a:normAutofit/>
          </a:bodyPr>
          <a:lstStyle>
            <a:lvl1pPr marL="0" indent="0">
              <a:buNone/>
              <a:defRPr sz="1600"/>
            </a:lvl1pPr>
          </a:lstStyle>
          <a:p>
            <a:endParaRPr lang="en-US" dirty="0"/>
          </a:p>
        </p:txBody>
      </p:sp>
      <p:sp>
        <p:nvSpPr>
          <p:cNvPr id="35" name="Freeform: Shape 34">
            <a:extLst>
              <a:ext uri="{FF2B5EF4-FFF2-40B4-BE49-F238E27FC236}">
                <a16:creationId xmlns:a16="http://schemas.microsoft.com/office/drawing/2014/main" id="{36BFF2E5-A771-42AE-8E36-E33756F7C81C}"/>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pic>
        <p:nvPicPr>
          <p:cNvPr id="43" name="Picture 42">
            <a:extLst>
              <a:ext uri="{FF2B5EF4-FFF2-40B4-BE49-F238E27FC236}">
                <a16:creationId xmlns:a16="http://schemas.microsoft.com/office/drawing/2014/main" id="{D28D905B-AFF0-4183-B52A-DDDA450D53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spTree>
    <p:extLst>
      <p:ext uri="{BB962C8B-B14F-4D97-AF65-F5344CB8AC3E}">
        <p14:creationId xmlns:p14="http://schemas.microsoft.com/office/powerpoint/2010/main" val="1734488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0" name="Picture 2">
            <a:extLst>
              <a:ext uri="{FF2B5EF4-FFF2-40B4-BE49-F238E27FC236}">
                <a16:creationId xmlns:a16="http://schemas.microsoft.com/office/drawing/2014/main" id="{C83EF9E4-691E-43BC-8FCB-B6CFF44D9E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a:xfrm>
            <a:off x="2585" y="-1379"/>
            <a:ext cx="12186830" cy="6859379"/>
          </a:xfrm>
          <a:prstGeom prst="rect">
            <a:avLst/>
          </a:prstGeom>
        </p:spPr>
      </p:pic>
      <p:sp>
        <p:nvSpPr>
          <p:cNvPr id="42" name="Freeform: Shape 41">
            <a:extLst>
              <a:ext uri="{FF2B5EF4-FFF2-40B4-BE49-F238E27FC236}">
                <a16:creationId xmlns:a16="http://schemas.microsoft.com/office/drawing/2014/main" id="{D7F1CE3A-1DD1-4B13-8D21-5D4D70D6E582}"/>
              </a:ext>
            </a:extLst>
          </p:cNvPr>
          <p:cNvSpPr/>
          <p:nvPr userDrawn="1"/>
        </p:nvSpPr>
        <p:spPr>
          <a:xfrm>
            <a:off x="4863085" y="-1379"/>
            <a:ext cx="7328916" cy="685937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65000"/>
            </a:schemeClr>
          </a:solidFill>
          <a:ln w="107616"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4858468"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681038"/>
            <a:ext cx="2868669" cy="1587317"/>
          </a:xfrm>
        </p:spPr>
        <p:txBody>
          <a:bodyPr/>
          <a:lstStyle/>
          <a:p>
            <a:r>
              <a:rPr lang="en-US" dirty="0"/>
              <a:t>Click to edit</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623635"/>
            <a:ext cx="2867029" cy="3553327"/>
          </a:xfrm>
        </p:spPr>
        <p:txBody>
          <a:bodyPr>
            <a:normAutofit/>
          </a:bodyPr>
          <a:lstStyle>
            <a:lvl1pPr marL="0" indent="0">
              <a:buNone/>
              <a:defRPr sz="2000"/>
            </a:lvl1pPr>
            <a:lvl2pPr marL="344488" indent="-230188">
              <a:buFont typeface="Arial" panose="020B0604020202020204" pitchFamily="34" charset="0"/>
              <a:buChar char="•"/>
              <a:defRPr/>
            </a:lvl2pPr>
            <a:lvl3pPr marL="687388" indent="-230188">
              <a:buFont typeface="Arial" panose="020B0604020202020204" pitchFamily="34" charset="0"/>
              <a:buChar char="•"/>
              <a:defRPr/>
            </a:lvl3pPr>
            <a:lvl4pPr marL="1027113" indent="-228600">
              <a:defRPr/>
            </a:lvl4pPr>
            <a:lvl5pPr marL="1371600"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F5A58D1-0BDD-4FE0-BBDB-8AD533C74174}"/>
              </a:ext>
            </a:extLst>
          </p:cNvPr>
          <p:cNvSpPr>
            <a:spLocks noGrp="1"/>
          </p:cNvSpPr>
          <p:nvPr>
            <p:ph type="sldNum" sz="quarter" idx="14"/>
          </p:nvPr>
        </p:nvSpPr>
        <p:spPr/>
        <p:txBody>
          <a:bodyPr/>
          <a:lstStyle/>
          <a:p>
            <a:fld id="{9AE6667F-DC81-4A86-B003-98ACC2766AFA}" type="slidenum">
              <a:rPr lang="en-US" smtClean="0"/>
              <a:pPr/>
              <a:t>‹#›</a:t>
            </a:fld>
            <a:endParaRPr lang="en-US" dirty="0"/>
          </a:p>
        </p:txBody>
      </p:sp>
      <p:grpSp>
        <p:nvGrpSpPr>
          <p:cNvPr id="38" name="Group 37">
            <a:extLst>
              <a:ext uri="{FF2B5EF4-FFF2-40B4-BE49-F238E27FC236}">
                <a16:creationId xmlns:a16="http://schemas.microsoft.com/office/drawing/2014/main" id="{99C6453B-230D-4F13-AB6F-E98A0C978860}"/>
              </a:ext>
            </a:extLst>
          </p:cNvPr>
          <p:cNvGrpSpPr/>
          <p:nvPr userDrawn="1"/>
        </p:nvGrpSpPr>
        <p:grpSpPr>
          <a:xfrm>
            <a:off x="4114800" y="758228"/>
            <a:ext cx="7137981" cy="1250986"/>
            <a:chOff x="4114800" y="758228"/>
            <a:chExt cx="7137981" cy="1250986"/>
          </a:xfrm>
        </p:grpSpPr>
        <p:sp>
          <p:nvSpPr>
            <p:cNvPr id="39" name="Freeform: Shape 38">
              <a:extLst>
                <a:ext uri="{FF2B5EF4-FFF2-40B4-BE49-F238E27FC236}">
                  <a16:creationId xmlns:a16="http://schemas.microsoft.com/office/drawing/2014/main" id="{64D3CE99-1F20-488C-BDD4-1E18640BBE52}"/>
                </a:ext>
              </a:extLst>
            </p:cNvPr>
            <p:cNvSpPr/>
            <p:nvPr/>
          </p:nvSpPr>
          <p:spPr>
            <a:xfrm>
              <a:off x="10516907" y="1273340"/>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6"/>
            </a:solidFill>
            <a:ln w="147152"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49AB8592-1CCB-4791-BD04-7D97DF0F9812}"/>
                </a:ext>
              </a:extLst>
            </p:cNvPr>
            <p:cNvSpPr/>
            <p:nvPr/>
          </p:nvSpPr>
          <p:spPr>
            <a:xfrm>
              <a:off x="4114800" y="758228"/>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4"/>
            </a:solidFill>
            <a:ln w="147152" cap="flat">
              <a:noFill/>
              <a:prstDash val="solid"/>
              <a:miter/>
            </a:ln>
          </p:spPr>
          <p:txBody>
            <a:bodyPr rtlCol="0" anchor="ctr"/>
            <a:lstStyle/>
            <a:p>
              <a:endParaRPr lang="en-US" dirty="0"/>
            </a:p>
          </p:txBody>
        </p:sp>
      </p:grpSp>
      <p:grpSp>
        <p:nvGrpSpPr>
          <p:cNvPr id="41" name="Group 40">
            <a:extLst>
              <a:ext uri="{FF2B5EF4-FFF2-40B4-BE49-F238E27FC236}">
                <a16:creationId xmlns:a16="http://schemas.microsoft.com/office/drawing/2014/main" id="{7D30D64B-9D66-4FC0-87B0-577E8EE1F0E6}"/>
              </a:ext>
            </a:extLst>
          </p:cNvPr>
          <p:cNvGrpSpPr/>
          <p:nvPr userDrawn="1"/>
        </p:nvGrpSpPr>
        <p:grpSpPr>
          <a:xfrm>
            <a:off x="4114800" y="2078386"/>
            <a:ext cx="7137981" cy="1250986"/>
            <a:chOff x="4114800" y="2078386"/>
            <a:chExt cx="7137981" cy="1250986"/>
          </a:xfrm>
        </p:grpSpPr>
        <p:sp>
          <p:nvSpPr>
            <p:cNvPr id="62" name="Freeform: Shape 61">
              <a:extLst>
                <a:ext uri="{FF2B5EF4-FFF2-40B4-BE49-F238E27FC236}">
                  <a16:creationId xmlns:a16="http://schemas.microsoft.com/office/drawing/2014/main" id="{995F55EA-EF53-45BD-A90D-DE6153D7501F}"/>
                </a:ext>
              </a:extLst>
            </p:cNvPr>
            <p:cNvSpPr/>
            <p:nvPr/>
          </p:nvSpPr>
          <p:spPr>
            <a:xfrm>
              <a:off x="10516907" y="2593498"/>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1">
                <a:lumMod val="40000"/>
                <a:lumOff val="60000"/>
              </a:schemeClr>
            </a:solidFill>
            <a:ln w="147152"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986F17B7-CAD7-49E7-9ECD-0AB0B880EC42}"/>
                </a:ext>
              </a:extLst>
            </p:cNvPr>
            <p:cNvSpPr/>
            <p:nvPr/>
          </p:nvSpPr>
          <p:spPr>
            <a:xfrm>
              <a:off x="4114800" y="2078386"/>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1"/>
            </a:solidFill>
            <a:ln w="147152" cap="flat">
              <a:noFill/>
              <a:prstDash val="solid"/>
              <a:miter/>
            </a:ln>
          </p:spPr>
          <p:txBody>
            <a:bodyPr rtlCol="0" anchor="ctr"/>
            <a:lstStyle/>
            <a:p>
              <a:endParaRPr lang="en-US" dirty="0"/>
            </a:p>
          </p:txBody>
        </p:sp>
      </p:grpSp>
      <p:grpSp>
        <p:nvGrpSpPr>
          <p:cNvPr id="64" name="Group 63">
            <a:extLst>
              <a:ext uri="{FF2B5EF4-FFF2-40B4-BE49-F238E27FC236}">
                <a16:creationId xmlns:a16="http://schemas.microsoft.com/office/drawing/2014/main" id="{8E273430-69BA-47B9-870A-85E0E53F31AF}"/>
              </a:ext>
            </a:extLst>
          </p:cNvPr>
          <p:cNvGrpSpPr/>
          <p:nvPr userDrawn="1"/>
        </p:nvGrpSpPr>
        <p:grpSpPr>
          <a:xfrm>
            <a:off x="4114800" y="3398545"/>
            <a:ext cx="7137981" cy="1250986"/>
            <a:chOff x="4114800" y="3398545"/>
            <a:chExt cx="7137981" cy="1250986"/>
          </a:xfrm>
        </p:grpSpPr>
        <p:sp>
          <p:nvSpPr>
            <p:cNvPr id="65" name="Freeform: Shape 64">
              <a:extLst>
                <a:ext uri="{FF2B5EF4-FFF2-40B4-BE49-F238E27FC236}">
                  <a16:creationId xmlns:a16="http://schemas.microsoft.com/office/drawing/2014/main" id="{E350FFBE-D1CA-4FAC-88EE-BA919348C60C}"/>
                </a:ext>
              </a:extLst>
            </p:cNvPr>
            <p:cNvSpPr/>
            <p:nvPr/>
          </p:nvSpPr>
          <p:spPr>
            <a:xfrm>
              <a:off x="10516907" y="3913657"/>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6"/>
            </a:solidFill>
            <a:ln w="147152"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92641869-AFD3-4D30-A330-5E72E823D780}"/>
                </a:ext>
              </a:extLst>
            </p:cNvPr>
            <p:cNvSpPr/>
            <p:nvPr/>
          </p:nvSpPr>
          <p:spPr>
            <a:xfrm>
              <a:off x="4114800" y="3398545"/>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4"/>
            </a:solidFill>
            <a:ln w="147152" cap="flat">
              <a:noFill/>
              <a:prstDash val="solid"/>
              <a:miter/>
            </a:ln>
          </p:spPr>
          <p:txBody>
            <a:bodyPr rtlCol="0" anchor="ctr"/>
            <a:lstStyle/>
            <a:p>
              <a:endParaRPr lang="en-US" dirty="0"/>
            </a:p>
          </p:txBody>
        </p:sp>
      </p:grpSp>
      <p:grpSp>
        <p:nvGrpSpPr>
          <p:cNvPr id="67" name="Group 66">
            <a:extLst>
              <a:ext uri="{FF2B5EF4-FFF2-40B4-BE49-F238E27FC236}">
                <a16:creationId xmlns:a16="http://schemas.microsoft.com/office/drawing/2014/main" id="{2AFB3211-680C-433D-9200-A93ACF692529}"/>
              </a:ext>
            </a:extLst>
          </p:cNvPr>
          <p:cNvGrpSpPr/>
          <p:nvPr userDrawn="1"/>
        </p:nvGrpSpPr>
        <p:grpSpPr>
          <a:xfrm>
            <a:off x="4114800" y="4718704"/>
            <a:ext cx="7137981" cy="1250986"/>
            <a:chOff x="4114800" y="4718704"/>
            <a:chExt cx="7137981" cy="1250986"/>
          </a:xfrm>
        </p:grpSpPr>
        <p:sp>
          <p:nvSpPr>
            <p:cNvPr id="68" name="Freeform: Shape 67">
              <a:extLst>
                <a:ext uri="{FF2B5EF4-FFF2-40B4-BE49-F238E27FC236}">
                  <a16:creationId xmlns:a16="http://schemas.microsoft.com/office/drawing/2014/main" id="{D125BCC1-2095-4ABA-98B2-8D49B2D87D1C}"/>
                </a:ext>
              </a:extLst>
            </p:cNvPr>
            <p:cNvSpPr/>
            <p:nvPr/>
          </p:nvSpPr>
          <p:spPr>
            <a:xfrm>
              <a:off x="10516907" y="5233816"/>
              <a:ext cx="735874" cy="735874"/>
            </a:xfrm>
            <a:custGeom>
              <a:avLst/>
              <a:gdLst>
                <a:gd name="connsiteX0" fmla="*/ 735874 w 735874"/>
                <a:gd name="connsiteY0" fmla="*/ 735874 h 735874"/>
                <a:gd name="connsiteX1" fmla="*/ 0 w 735874"/>
                <a:gd name="connsiteY1" fmla="*/ 735874 h 735874"/>
                <a:gd name="connsiteX2" fmla="*/ 735874 w 735874"/>
                <a:gd name="connsiteY2" fmla="*/ 0 h 735874"/>
              </a:gdLst>
              <a:ahLst/>
              <a:cxnLst>
                <a:cxn ang="0">
                  <a:pos x="connsiteX0" y="connsiteY0"/>
                </a:cxn>
                <a:cxn ang="0">
                  <a:pos x="connsiteX1" y="connsiteY1"/>
                </a:cxn>
                <a:cxn ang="0">
                  <a:pos x="connsiteX2" y="connsiteY2"/>
                </a:cxn>
              </a:cxnLst>
              <a:rect l="l" t="t" r="r" b="b"/>
              <a:pathLst>
                <a:path w="735874" h="735874">
                  <a:moveTo>
                    <a:pt x="735874" y="735874"/>
                  </a:moveTo>
                  <a:lnTo>
                    <a:pt x="0" y="735874"/>
                  </a:lnTo>
                  <a:lnTo>
                    <a:pt x="735874" y="0"/>
                  </a:lnTo>
                  <a:close/>
                </a:path>
              </a:pathLst>
            </a:custGeom>
            <a:solidFill>
              <a:schemeClr val="accent1">
                <a:lumMod val="40000"/>
                <a:lumOff val="60000"/>
              </a:schemeClr>
            </a:solidFill>
            <a:ln w="147152"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4D5CEFD2-E663-4A7F-BE42-8694B47E95B6}"/>
                </a:ext>
              </a:extLst>
            </p:cNvPr>
            <p:cNvSpPr/>
            <p:nvPr/>
          </p:nvSpPr>
          <p:spPr>
            <a:xfrm>
              <a:off x="4114800" y="4718704"/>
              <a:ext cx="7064394" cy="1177399"/>
            </a:xfrm>
            <a:custGeom>
              <a:avLst/>
              <a:gdLst>
                <a:gd name="connsiteX0" fmla="*/ 0 w 7064394"/>
                <a:gd name="connsiteY0" fmla="*/ 0 h 1177399"/>
                <a:gd name="connsiteX1" fmla="*/ 7064394 w 7064394"/>
                <a:gd name="connsiteY1" fmla="*/ 0 h 1177399"/>
                <a:gd name="connsiteX2" fmla="*/ 7064394 w 7064394"/>
                <a:gd name="connsiteY2" fmla="*/ 1177399 h 1177399"/>
                <a:gd name="connsiteX3" fmla="*/ 0 w 7064394"/>
                <a:gd name="connsiteY3" fmla="*/ 1177399 h 1177399"/>
              </a:gdLst>
              <a:ahLst/>
              <a:cxnLst>
                <a:cxn ang="0">
                  <a:pos x="connsiteX0" y="connsiteY0"/>
                </a:cxn>
                <a:cxn ang="0">
                  <a:pos x="connsiteX1" y="connsiteY1"/>
                </a:cxn>
                <a:cxn ang="0">
                  <a:pos x="connsiteX2" y="connsiteY2"/>
                </a:cxn>
                <a:cxn ang="0">
                  <a:pos x="connsiteX3" y="connsiteY3"/>
                </a:cxn>
              </a:cxnLst>
              <a:rect l="l" t="t" r="r" b="b"/>
              <a:pathLst>
                <a:path w="7064394" h="1177399">
                  <a:moveTo>
                    <a:pt x="0" y="0"/>
                  </a:moveTo>
                  <a:lnTo>
                    <a:pt x="7064394" y="0"/>
                  </a:lnTo>
                  <a:lnTo>
                    <a:pt x="7064394" y="1177399"/>
                  </a:lnTo>
                  <a:lnTo>
                    <a:pt x="0" y="1177399"/>
                  </a:lnTo>
                  <a:close/>
                </a:path>
              </a:pathLst>
            </a:custGeom>
            <a:solidFill>
              <a:schemeClr val="accent1"/>
            </a:solidFill>
            <a:ln w="147152" cap="flat">
              <a:noFill/>
              <a:prstDash val="solid"/>
              <a:miter/>
            </a:ln>
          </p:spPr>
          <p:txBody>
            <a:bodyPr rtlCol="0" anchor="ctr"/>
            <a:lstStyle/>
            <a:p>
              <a:endParaRPr lang="en-US" dirty="0"/>
            </a:p>
          </p:txBody>
        </p:sp>
      </p:grpSp>
      <p:sp>
        <p:nvSpPr>
          <p:cNvPr id="9" name="Text Placeholder 8">
            <a:extLst>
              <a:ext uri="{FF2B5EF4-FFF2-40B4-BE49-F238E27FC236}">
                <a16:creationId xmlns:a16="http://schemas.microsoft.com/office/drawing/2014/main" id="{EE837094-DBCE-42C9-AD5C-E8EDFBEEA30D}"/>
              </a:ext>
            </a:extLst>
          </p:cNvPr>
          <p:cNvSpPr>
            <a:spLocks noGrp="1"/>
          </p:cNvSpPr>
          <p:nvPr>
            <p:ph type="body" sz="quarter" idx="15"/>
          </p:nvPr>
        </p:nvSpPr>
        <p:spPr>
          <a:xfrm>
            <a:off x="4858468" y="1000620"/>
            <a:ext cx="6246412"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7" name="Text Placeholder 8">
            <a:extLst>
              <a:ext uri="{FF2B5EF4-FFF2-40B4-BE49-F238E27FC236}">
                <a16:creationId xmlns:a16="http://schemas.microsoft.com/office/drawing/2014/main" id="{A1718D75-D90D-4BD1-8337-D0B2781E5880}"/>
              </a:ext>
            </a:extLst>
          </p:cNvPr>
          <p:cNvSpPr>
            <a:spLocks noGrp="1"/>
          </p:cNvSpPr>
          <p:nvPr>
            <p:ph type="body" sz="quarter" idx="16"/>
          </p:nvPr>
        </p:nvSpPr>
        <p:spPr>
          <a:xfrm>
            <a:off x="4858468" y="2341740"/>
            <a:ext cx="6246412"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1" name="Text Placeholder 8">
            <a:extLst>
              <a:ext uri="{FF2B5EF4-FFF2-40B4-BE49-F238E27FC236}">
                <a16:creationId xmlns:a16="http://schemas.microsoft.com/office/drawing/2014/main" id="{38C287F4-5B4E-4220-A184-31DF3E0A78F2}"/>
              </a:ext>
            </a:extLst>
          </p:cNvPr>
          <p:cNvSpPr>
            <a:spLocks noGrp="1"/>
          </p:cNvSpPr>
          <p:nvPr>
            <p:ph type="body" sz="quarter" idx="17"/>
          </p:nvPr>
        </p:nvSpPr>
        <p:spPr>
          <a:xfrm>
            <a:off x="4858468" y="3657460"/>
            <a:ext cx="6246412"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2" name="Text Placeholder 8">
            <a:extLst>
              <a:ext uri="{FF2B5EF4-FFF2-40B4-BE49-F238E27FC236}">
                <a16:creationId xmlns:a16="http://schemas.microsoft.com/office/drawing/2014/main" id="{56BE6DBE-DF4A-4E1D-AE9D-CF8BF3454105}"/>
              </a:ext>
            </a:extLst>
          </p:cNvPr>
          <p:cNvSpPr>
            <a:spLocks noGrp="1"/>
          </p:cNvSpPr>
          <p:nvPr>
            <p:ph type="body" sz="quarter" idx="18"/>
          </p:nvPr>
        </p:nvSpPr>
        <p:spPr>
          <a:xfrm>
            <a:off x="4858468" y="4988420"/>
            <a:ext cx="6246412" cy="785623"/>
          </a:xfrm>
        </p:spPr>
        <p:txBody>
          <a:bodyPr>
            <a:norm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1" name="Freeform: Shape 30">
            <a:extLst>
              <a:ext uri="{FF2B5EF4-FFF2-40B4-BE49-F238E27FC236}">
                <a16:creationId xmlns:a16="http://schemas.microsoft.com/office/drawing/2014/main" id="{9F1FEA5E-6EAC-43AD-AF48-C685A71F7F62}"/>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pic>
        <p:nvPicPr>
          <p:cNvPr id="32" name="Picture 31">
            <a:extLst>
              <a:ext uri="{FF2B5EF4-FFF2-40B4-BE49-F238E27FC236}">
                <a16:creationId xmlns:a16="http://schemas.microsoft.com/office/drawing/2014/main" id="{A8EF0ED9-A0FB-4C08-8B9C-464AD0701D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spTree>
    <p:extLst>
      <p:ext uri="{BB962C8B-B14F-4D97-AF65-F5344CB8AC3E}">
        <p14:creationId xmlns:p14="http://schemas.microsoft.com/office/powerpoint/2010/main" val="500320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49736D8-606C-4A2F-B9B5-0D1AA7807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677"/>
            <a:ext cx="12192000" cy="6852646"/>
          </a:xfrm>
          <a:prstGeom prst="rect">
            <a:avLst/>
          </a:prstGeom>
        </p:spPr>
      </p:pic>
      <p:sp>
        <p:nvSpPr>
          <p:cNvPr id="10" name="Freeform: Shape 9">
            <a:extLst>
              <a:ext uri="{FF2B5EF4-FFF2-40B4-BE49-F238E27FC236}">
                <a16:creationId xmlns:a16="http://schemas.microsoft.com/office/drawing/2014/main" id="{A8B88035-9639-48C0-BF93-E20164F2229A}"/>
              </a:ext>
            </a:extLst>
          </p:cNvPr>
          <p:cNvSpPr/>
          <p:nvPr userDrawn="1"/>
        </p:nvSpPr>
        <p:spPr>
          <a:xfrm>
            <a:off x="1830955" y="1428749"/>
            <a:ext cx="3829647"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000000">
              <a:alpha val="40000"/>
            </a:srgbClr>
          </a:solidFill>
          <a:ln w="153184"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6F38D5E-DF06-4977-BD1A-DFFB11DFED48}"/>
              </a:ext>
            </a:extLst>
          </p:cNvPr>
          <p:cNvSpPr/>
          <p:nvPr userDrawn="1"/>
        </p:nvSpPr>
        <p:spPr>
          <a:xfrm>
            <a:off x="10826798" y="5226295"/>
            <a:ext cx="765929" cy="765928"/>
          </a:xfrm>
          <a:custGeom>
            <a:avLst/>
            <a:gdLst>
              <a:gd name="connsiteX0" fmla="*/ 765930 w 765929"/>
              <a:gd name="connsiteY0" fmla="*/ 765929 h 765928"/>
              <a:gd name="connsiteX1" fmla="*/ 0 w 765929"/>
              <a:gd name="connsiteY1" fmla="*/ 765929 h 765928"/>
              <a:gd name="connsiteX2" fmla="*/ 765930 w 765929"/>
              <a:gd name="connsiteY2" fmla="*/ 0 h 765928"/>
            </a:gdLst>
            <a:ahLst/>
            <a:cxnLst>
              <a:cxn ang="0">
                <a:pos x="connsiteX0" y="connsiteY0"/>
              </a:cxn>
              <a:cxn ang="0">
                <a:pos x="connsiteX1" y="connsiteY1"/>
              </a:cxn>
              <a:cxn ang="0">
                <a:pos x="connsiteX2" y="connsiteY2"/>
              </a:cxn>
            </a:cxnLst>
            <a:rect l="l" t="t" r="r" b="b"/>
            <a:pathLst>
              <a:path w="765929" h="765928">
                <a:moveTo>
                  <a:pt x="765930" y="765929"/>
                </a:moveTo>
                <a:lnTo>
                  <a:pt x="0" y="765929"/>
                </a:lnTo>
                <a:lnTo>
                  <a:pt x="765930" y="0"/>
                </a:lnTo>
                <a:close/>
              </a:path>
            </a:pathLst>
          </a:custGeom>
          <a:solidFill>
            <a:schemeClr val="accent1"/>
          </a:solidFill>
          <a:ln w="15318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DE1AD812-6695-4948-927C-9DE7C01DBF82}"/>
              </a:ext>
            </a:extLst>
          </p:cNvPr>
          <p:cNvSpPr/>
          <p:nvPr userDrawn="1"/>
        </p:nvSpPr>
        <p:spPr>
          <a:xfrm>
            <a:off x="647595" y="682189"/>
            <a:ext cx="1531858" cy="1531857"/>
          </a:xfrm>
          <a:custGeom>
            <a:avLst/>
            <a:gdLst>
              <a:gd name="connsiteX0" fmla="*/ 0 w 1531858"/>
              <a:gd name="connsiteY0" fmla="*/ 0 h 1531857"/>
              <a:gd name="connsiteX1" fmla="*/ 1531859 w 1531858"/>
              <a:gd name="connsiteY1" fmla="*/ 0 h 1531857"/>
              <a:gd name="connsiteX2" fmla="*/ 0 w 1531858"/>
              <a:gd name="connsiteY2" fmla="*/ 1531857 h 1531857"/>
            </a:gdLst>
            <a:ahLst/>
            <a:cxnLst>
              <a:cxn ang="0">
                <a:pos x="connsiteX0" y="connsiteY0"/>
              </a:cxn>
              <a:cxn ang="0">
                <a:pos x="connsiteX1" y="connsiteY1"/>
              </a:cxn>
              <a:cxn ang="0">
                <a:pos x="connsiteX2" y="connsiteY2"/>
              </a:cxn>
            </a:cxnLst>
            <a:rect l="l" t="t" r="r" b="b"/>
            <a:pathLst>
              <a:path w="1531858" h="1531857">
                <a:moveTo>
                  <a:pt x="0" y="0"/>
                </a:moveTo>
                <a:lnTo>
                  <a:pt x="1531859" y="0"/>
                </a:lnTo>
                <a:lnTo>
                  <a:pt x="0" y="1531857"/>
                </a:lnTo>
                <a:close/>
              </a:path>
            </a:pathLst>
          </a:custGeom>
          <a:solidFill>
            <a:schemeClr val="accent1"/>
          </a:solidFill>
          <a:ln w="15318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F64202A-BA2D-426B-8421-F41BB606282C}"/>
              </a:ext>
            </a:extLst>
          </p:cNvPr>
          <p:cNvSpPr/>
          <p:nvPr userDrawn="1"/>
        </p:nvSpPr>
        <p:spPr>
          <a:xfrm>
            <a:off x="724188" y="758782"/>
            <a:ext cx="3829647"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FFFFFF"/>
          </a:solidFill>
          <a:ln w="1531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B48D3F0-35E8-4BE8-8005-307B6B45C6F3}"/>
              </a:ext>
            </a:extLst>
          </p:cNvPr>
          <p:cNvSpPr/>
          <p:nvPr userDrawn="1"/>
        </p:nvSpPr>
        <p:spPr>
          <a:xfrm>
            <a:off x="4553835" y="3286346"/>
            <a:ext cx="6962299" cy="2642014"/>
          </a:xfrm>
          <a:custGeom>
            <a:avLst/>
            <a:gdLst>
              <a:gd name="connsiteX0" fmla="*/ 0 w 6962299"/>
              <a:gd name="connsiteY0" fmla="*/ 0 h 1148893"/>
              <a:gd name="connsiteX1" fmla="*/ 6962300 w 6962299"/>
              <a:gd name="connsiteY1" fmla="*/ 0 h 1148893"/>
              <a:gd name="connsiteX2" fmla="*/ 6962300 w 6962299"/>
              <a:gd name="connsiteY2" fmla="*/ 1148893 h 1148893"/>
              <a:gd name="connsiteX3" fmla="*/ 0 w 6962299"/>
              <a:gd name="connsiteY3" fmla="*/ 1148893 h 1148893"/>
            </a:gdLst>
            <a:ahLst/>
            <a:cxnLst>
              <a:cxn ang="0">
                <a:pos x="connsiteX0" y="connsiteY0"/>
              </a:cxn>
              <a:cxn ang="0">
                <a:pos x="connsiteX1" y="connsiteY1"/>
              </a:cxn>
              <a:cxn ang="0">
                <a:pos x="connsiteX2" y="connsiteY2"/>
              </a:cxn>
              <a:cxn ang="0">
                <a:pos x="connsiteX3" y="connsiteY3"/>
              </a:cxn>
            </a:cxnLst>
            <a:rect l="l" t="t" r="r" b="b"/>
            <a:pathLst>
              <a:path w="6962299" h="1148893">
                <a:moveTo>
                  <a:pt x="0" y="0"/>
                </a:moveTo>
                <a:lnTo>
                  <a:pt x="6962300" y="0"/>
                </a:lnTo>
                <a:lnTo>
                  <a:pt x="6962300" y="1148893"/>
                </a:lnTo>
                <a:lnTo>
                  <a:pt x="0" y="1148893"/>
                </a:lnTo>
                <a:close/>
              </a:path>
            </a:pathLst>
          </a:custGeom>
          <a:solidFill>
            <a:schemeClr val="accent4"/>
          </a:solidFill>
          <a:ln w="153184"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3EDA7EED-0506-4633-AFBE-5BB056D0BB9D}"/>
              </a:ext>
            </a:extLst>
          </p:cNvPr>
          <p:cNvGrpSpPr/>
          <p:nvPr userDrawn="1"/>
        </p:nvGrpSpPr>
        <p:grpSpPr>
          <a:xfrm>
            <a:off x="7635241" y="374904"/>
            <a:ext cx="4556760" cy="382963"/>
            <a:chOff x="7617553" y="1907675"/>
            <a:chExt cx="4595577" cy="382963"/>
          </a:xfrm>
          <a:solidFill>
            <a:schemeClr val="accent1"/>
          </a:solidFill>
        </p:grpSpPr>
        <p:sp>
          <p:nvSpPr>
            <p:cNvPr id="16" name="Freeform: Shape 15">
              <a:extLst>
                <a:ext uri="{FF2B5EF4-FFF2-40B4-BE49-F238E27FC236}">
                  <a16:creationId xmlns:a16="http://schemas.microsoft.com/office/drawing/2014/main" id="{E96429AB-CE17-47EB-B6A7-D2132A6AA973}"/>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D6DE970C-A130-4491-A514-4C126E787F1C}"/>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6481CA41-9D53-4AB5-BAA8-2116BEC18C51}"/>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
        <p:nvSpPr>
          <p:cNvPr id="19" name="Freeform: Shape 18">
            <a:extLst>
              <a:ext uri="{FF2B5EF4-FFF2-40B4-BE49-F238E27FC236}">
                <a16:creationId xmlns:a16="http://schemas.microsoft.com/office/drawing/2014/main" id="{2519AB31-DD12-4403-9F35-87901AE4EDAF}"/>
              </a:ext>
            </a:extLst>
          </p:cNvPr>
          <p:cNvSpPr/>
          <p:nvPr userDrawn="1"/>
        </p:nvSpPr>
        <p:spPr>
          <a:xfrm>
            <a:off x="3787906" y="3286346"/>
            <a:ext cx="765929" cy="765928"/>
          </a:xfrm>
          <a:custGeom>
            <a:avLst/>
            <a:gdLst>
              <a:gd name="connsiteX0" fmla="*/ 0 w 765929"/>
              <a:gd name="connsiteY0" fmla="*/ 0 h 765928"/>
              <a:gd name="connsiteX1" fmla="*/ 765929 w 765929"/>
              <a:gd name="connsiteY1" fmla="*/ 0 h 765928"/>
              <a:gd name="connsiteX2" fmla="*/ 765929 w 765929"/>
              <a:gd name="connsiteY2" fmla="*/ 765929 h 765928"/>
              <a:gd name="connsiteX3" fmla="*/ 0 w 765929"/>
              <a:gd name="connsiteY3" fmla="*/ 765929 h 765928"/>
            </a:gdLst>
            <a:ahLst/>
            <a:cxnLst>
              <a:cxn ang="0">
                <a:pos x="connsiteX0" y="connsiteY0"/>
              </a:cxn>
              <a:cxn ang="0">
                <a:pos x="connsiteX1" y="connsiteY1"/>
              </a:cxn>
              <a:cxn ang="0">
                <a:pos x="connsiteX2" y="connsiteY2"/>
              </a:cxn>
              <a:cxn ang="0">
                <a:pos x="connsiteX3" y="connsiteY3"/>
              </a:cxn>
            </a:cxnLst>
            <a:rect l="l" t="t" r="r" b="b"/>
            <a:pathLst>
              <a:path w="765929" h="765928">
                <a:moveTo>
                  <a:pt x="0" y="0"/>
                </a:moveTo>
                <a:lnTo>
                  <a:pt x="765929" y="0"/>
                </a:lnTo>
                <a:lnTo>
                  <a:pt x="765929" y="765929"/>
                </a:lnTo>
                <a:lnTo>
                  <a:pt x="0" y="765929"/>
                </a:lnTo>
                <a:close/>
              </a:path>
            </a:pathLst>
          </a:custGeom>
          <a:solidFill>
            <a:schemeClr val="accent1"/>
          </a:solidFill>
          <a:ln w="153184"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ED74F23-14DF-4021-A750-40CC4A04C9CD}"/>
              </a:ext>
            </a:extLst>
          </p:cNvPr>
          <p:cNvSpPr/>
          <p:nvPr userDrawn="1"/>
        </p:nvSpPr>
        <p:spPr>
          <a:xfrm>
            <a:off x="773207" y="6495587"/>
            <a:ext cx="2248769" cy="15318"/>
          </a:xfrm>
          <a:custGeom>
            <a:avLst/>
            <a:gdLst>
              <a:gd name="connsiteX0" fmla="*/ 0 w 2248769"/>
              <a:gd name="connsiteY0" fmla="*/ 0 h 15318"/>
              <a:gd name="connsiteX1" fmla="*/ 2248769 w 2248769"/>
              <a:gd name="connsiteY1" fmla="*/ 0 h 15318"/>
              <a:gd name="connsiteX2" fmla="*/ 2248769 w 2248769"/>
              <a:gd name="connsiteY2" fmla="*/ 15318 h 15318"/>
              <a:gd name="connsiteX3" fmla="*/ 0 w 2248769"/>
              <a:gd name="connsiteY3" fmla="*/ 15318 h 15318"/>
            </a:gdLst>
            <a:ahLst/>
            <a:cxnLst>
              <a:cxn ang="0">
                <a:pos x="connsiteX0" y="connsiteY0"/>
              </a:cxn>
              <a:cxn ang="0">
                <a:pos x="connsiteX1" y="connsiteY1"/>
              </a:cxn>
              <a:cxn ang="0">
                <a:pos x="connsiteX2" y="connsiteY2"/>
              </a:cxn>
              <a:cxn ang="0">
                <a:pos x="connsiteX3" y="connsiteY3"/>
              </a:cxn>
            </a:cxnLst>
            <a:rect l="l" t="t" r="r" b="b"/>
            <a:pathLst>
              <a:path w="2248769" h="15318">
                <a:moveTo>
                  <a:pt x="0" y="0"/>
                </a:moveTo>
                <a:lnTo>
                  <a:pt x="2248769" y="0"/>
                </a:lnTo>
                <a:lnTo>
                  <a:pt x="2248769" y="15318"/>
                </a:lnTo>
                <a:lnTo>
                  <a:pt x="0" y="15318"/>
                </a:lnTo>
                <a:close/>
              </a:path>
            </a:pathLst>
          </a:custGeom>
          <a:solidFill>
            <a:schemeClr val="accent1"/>
          </a:solidFill>
          <a:ln w="153184"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0B7B2EE1-9399-42AD-BD13-6DAF4262A99B}"/>
              </a:ext>
            </a:extLst>
          </p:cNvPr>
          <p:cNvSpPr/>
          <p:nvPr userDrawn="1"/>
        </p:nvSpPr>
        <p:spPr>
          <a:xfrm>
            <a:off x="773207" y="6431249"/>
            <a:ext cx="260416" cy="71997"/>
          </a:xfrm>
          <a:custGeom>
            <a:avLst/>
            <a:gdLst>
              <a:gd name="connsiteX0" fmla="*/ 0 w 260416"/>
              <a:gd name="connsiteY0" fmla="*/ 0 h 71997"/>
              <a:gd name="connsiteX1" fmla="*/ 260416 w 260416"/>
              <a:gd name="connsiteY1" fmla="*/ 0 h 71997"/>
              <a:gd name="connsiteX2" fmla="*/ 260416 w 260416"/>
              <a:gd name="connsiteY2" fmla="*/ 71998 h 71997"/>
              <a:gd name="connsiteX3" fmla="*/ 0 w 260416"/>
              <a:gd name="connsiteY3" fmla="*/ 71998 h 71997"/>
            </a:gdLst>
            <a:ahLst/>
            <a:cxnLst>
              <a:cxn ang="0">
                <a:pos x="connsiteX0" y="connsiteY0"/>
              </a:cxn>
              <a:cxn ang="0">
                <a:pos x="connsiteX1" y="connsiteY1"/>
              </a:cxn>
              <a:cxn ang="0">
                <a:pos x="connsiteX2" y="connsiteY2"/>
              </a:cxn>
              <a:cxn ang="0">
                <a:pos x="connsiteX3" y="connsiteY3"/>
              </a:cxn>
            </a:cxnLst>
            <a:rect l="l" t="t" r="r" b="b"/>
            <a:pathLst>
              <a:path w="260416" h="71997">
                <a:moveTo>
                  <a:pt x="0" y="0"/>
                </a:moveTo>
                <a:lnTo>
                  <a:pt x="260416" y="0"/>
                </a:lnTo>
                <a:lnTo>
                  <a:pt x="260416" y="71998"/>
                </a:lnTo>
                <a:lnTo>
                  <a:pt x="0" y="71998"/>
                </a:lnTo>
                <a:close/>
              </a:path>
            </a:pathLst>
          </a:custGeom>
          <a:solidFill>
            <a:schemeClr val="accent1"/>
          </a:solidFill>
          <a:ln w="153184" cap="flat">
            <a:no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C069B6A7-E461-40A5-A37B-0E71A69366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sp>
        <p:nvSpPr>
          <p:cNvPr id="3" name="Text Placeholder 2">
            <a:extLst>
              <a:ext uri="{FF2B5EF4-FFF2-40B4-BE49-F238E27FC236}">
                <a16:creationId xmlns:a16="http://schemas.microsoft.com/office/drawing/2014/main" id="{C7413D44-A884-4BEF-B3FC-D6DD99B39632}"/>
              </a:ext>
            </a:extLst>
          </p:cNvPr>
          <p:cNvSpPr>
            <a:spLocks noGrp="1"/>
          </p:cNvSpPr>
          <p:nvPr>
            <p:ph type="body" idx="1"/>
          </p:nvPr>
        </p:nvSpPr>
        <p:spPr>
          <a:xfrm>
            <a:off x="4963160" y="3749040"/>
            <a:ext cx="6139581" cy="17780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8" name="Slide Number Placeholder 7">
            <a:extLst>
              <a:ext uri="{FF2B5EF4-FFF2-40B4-BE49-F238E27FC236}">
                <a16:creationId xmlns:a16="http://schemas.microsoft.com/office/drawing/2014/main" id="{AECA8139-9E9B-4BA1-B0E0-A1AC45F153A9}"/>
              </a:ext>
            </a:extLst>
          </p:cNvPr>
          <p:cNvSpPr>
            <a:spLocks noGrp="1"/>
          </p:cNvSpPr>
          <p:nvPr>
            <p:ph type="sldNum" sz="quarter" idx="10"/>
          </p:nvPr>
        </p:nvSpPr>
        <p:spPr/>
        <p:txBody>
          <a:bodyPr/>
          <a:lstStyle>
            <a:lvl1pPr>
              <a:defRPr b="1">
                <a:solidFill>
                  <a:srgbClr val="F2F2F2"/>
                </a:solidFill>
              </a:defRPr>
            </a:lvl1pPr>
          </a:lstStyle>
          <a:p>
            <a:fld id="{9AE6667F-DC81-4A86-B003-98ACC2766AFA}" type="slidenum">
              <a:rPr lang="en-US" smtClean="0"/>
              <a:pPr/>
              <a:t>‹#›</a:t>
            </a:fld>
            <a:endParaRPr lang="en-US" dirty="0"/>
          </a:p>
        </p:txBody>
      </p:sp>
      <p:sp>
        <p:nvSpPr>
          <p:cNvPr id="25" name="Title 1">
            <a:extLst>
              <a:ext uri="{FF2B5EF4-FFF2-40B4-BE49-F238E27FC236}">
                <a16:creationId xmlns:a16="http://schemas.microsoft.com/office/drawing/2014/main" id="{FF985EF0-F558-479C-9D49-63F1CCD4FF97}"/>
              </a:ext>
            </a:extLst>
          </p:cNvPr>
          <p:cNvSpPr>
            <a:spLocks noGrp="1"/>
          </p:cNvSpPr>
          <p:nvPr>
            <p:ph type="title"/>
          </p:nvPr>
        </p:nvSpPr>
        <p:spPr>
          <a:xfrm>
            <a:off x="899741" y="1016771"/>
            <a:ext cx="3477631" cy="2346170"/>
          </a:xfrm>
        </p:spPr>
        <p:txBody>
          <a:bodyPr anchor="b">
            <a:no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905874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965D6EC-4B7A-44CF-AB57-4D2BA72AF2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0" name="Freeform: Shape 9">
            <a:extLst>
              <a:ext uri="{FF2B5EF4-FFF2-40B4-BE49-F238E27FC236}">
                <a16:creationId xmlns:a16="http://schemas.microsoft.com/office/drawing/2014/main" id="{A8B88035-9639-48C0-BF93-E20164F2229A}"/>
              </a:ext>
            </a:extLst>
          </p:cNvPr>
          <p:cNvSpPr/>
          <p:nvPr userDrawn="1"/>
        </p:nvSpPr>
        <p:spPr>
          <a:xfrm>
            <a:off x="1830955" y="1428749"/>
            <a:ext cx="3829647"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000000">
              <a:alpha val="40000"/>
            </a:srgbClr>
          </a:solidFill>
          <a:ln w="153184"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6F38D5E-DF06-4977-BD1A-DFFB11DFED48}"/>
              </a:ext>
            </a:extLst>
          </p:cNvPr>
          <p:cNvSpPr/>
          <p:nvPr userDrawn="1"/>
        </p:nvSpPr>
        <p:spPr>
          <a:xfrm>
            <a:off x="10826798" y="5226295"/>
            <a:ext cx="765929" cy="765928"/>
          </a:xfrm>
          <a:custGeom>
            <a:avLst/>
            <a:gdLst>
              <a:gd name="connsiteX0" fmla="*/ 765930 w 765929"/>
              <a:gd name="connsiteY0" fmla="*/ 765929 h 765928"/>
              <a:gd name="connsiteX1" fmla="*/ 0 w 765929"/>
              <a:gd name="connsiteY1" fmla="*/ 765929 h 765928"/>
              <a:gd name="connsiteX2" fmla="*/ 765930 w 765929"/>
              <a:gd name="connsiteY2" fmla="*/ 0 h 765928"/>
            </a:gdLst>
            <a:ahLst/>
            <a:cxnLst>
              <a:cxn ang="0">
                <a:pos x="connsiteX0" y="connsiteY0"/>
              </a:cxn>
              <a:cxn ang="0">
                <a:pos x="connsiteX1" y="connsiteY1"/>
              </a:cxn>
              <a:cxn ang="0">
                <a:pos x="connsiteX2" y="connsiteY2"/>
              </a:cxn>
            </a:cxnLst>
            <a:rect l="l" t="t" r="r" b="b"/>
            <a:pathLst>
              <a:path w="765929" h="765928">
                <a:moveTo>
                  <a:pt x="765930" y="765929"/>
                </a:moveTo>
                <a:lnTo>
                  <a:pt x="0" y="765929"/>
                </a:lnTo>
                <a:lnTo>
                  <a:pt x="765930" y="0"/>
                </a:lnTo>
                <a:close/>
              </a:path>
            </a:pathLst>
          </a:custGeom>
          <a:solidFill>
            <a:schemeClr val="accent1"/>
          </a:solidFill>
          <a:ln w="15318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DE1AD812-6695-4948-927C-9DE7C01DBF82}"/>
              </a:ext>
            </a:extLst>
          </p:cNvPr>
          <p:cNvSpPr/>
          <p:nvPr userDrawn="1"/>
        </p:nvSpPr>
        <p:spPr>
          <a:xfrm>
            <a:off x="647595" y="682189"/>
            <a:ext cx="1531858" cy="1531857"/>
          </a:xfrm>
          <a:custGeom>
            <a:avLst/>
            <a:gdLst>
              <a:gd name="connsiteX0" fmla="*/ 0 w 1531858"/>
              <a:gd name="connsiteY0" fmla="*/ 0 h 1531857"/>
              <a:gd name="connsiteX1" fmla="*/ 1531859 w 1531858"/>
              <a:gd name="connsiteY1" fmla="*/ 0 h 1531857"/>
              <a:gd name="connsiteX2" fmla="*/ 0 w 1531858"/>
              <a:gd name="connsiteY2" fmla="*/ 1531857 h 1531857"/>
            </a:gdLst>
            <a:ahLst/>
            <a:cxnLst>
              <a:cxn ang="0">
                <a:pos x="connsiteX0" y="connsiteY0"/>
              </a:cxn>
              <a:cxn ang="0">
                <a:pos x="connsiteX1" y="connsiteY1"/>
              </a:cxn>
              <a:cxn ang="0">
                <a:pos x="connsiteX2" y="connsiteY2"/>
              </a:cxn>
            </a:cxnLst>
            <a:rect l="l" t="t" r="r" b="b"/>
            <a:pathLst>
              <a:path w="1531858" h="1531857">
                <a:moveTo>
                  <a:pt x="0" y="0"/>
                </a:moveTo>
                <a:lnTo>
                  <a:pt x="1531859" y="0"/>
                </a:lnTo>
                <a:lnTo>
                  <a:pt x="0" y="1531857"/>
                </a:lnTo>
                <a:close/>
              </a:path>
            </a:pathLst>
          </a:custGeom>
          <a:solidFill>
            <a:schemeClr val="accent1"/>
          </a:solidFill>
          <a:ln w="15318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F64202A-BA2D-426B-8421-F41BB606282C}"/>
              </a:ext>
            </a:extLst>
          </p:cNvPr>
          <p:cNvSpPr/>
          <p:nvPr userDrawn="1"/>
        </p:nvSpPr>
        <p:spPr>
          <a:xfrm>
            <a:off x="724188" y="758782"/>
            <a:ext cx="3829647"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FFFFFF"/>
          </a:solidFill>
          <a:ln w="1531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3B48D3F0-35E8-4BE8-8005-307B6B45C6F3}"/>
              </a:ext>
            </a:extLst>
          </p:cNvPr>
          <p:cNvSpPr/>
          <p:nvPr userDrawn="1"/>
        </p:nvSpPr>
        <p:spPr>
          <a:xfrm>
            <a:off x="4553835" y="3286346"/>
            <a:ext cx="6962299" cy="2642014"/>
          </a:xfrm>
          <a:custGeom>
            <a:avLst/>
            <a:gdLst>
              <a:gd name="connsiteX0" fmla="*/ 0 w 6962299"/>
              <a:gd name="connsiteY0" fmla="*/ 0 h 1148893"/>
              <a:gd name="connsiteX1" fmla="*/ 6962300 w 6962299"/>
              <a:gd name="connsiteY1" fmla="*/ 0 h 1148893"/>
              <a:gd name="connsiteX2" fmla="*/ 6962300 w 6962299"/>
              <a:gd name="connsiteY2" fmla="*/ 1148893 h 1148893"/>
              <a:gd name="connsiteX3" fmla="*/ 0 w 6962299"/>
              <a:gd name="connsiteY3" fmla="*/ 1148893 h 1148893"/>
            </a:gdLst>
            <a:ahLst/>
            <a:cxnLst>
              <a:cxn ang="0">
                <a:pos x="connsiteX0" y="connsiteY0"/>
              </a:cxn>
              <a:cxn ang="0">
                <a:pos x="connsiteX1" y="connsiteY1"/>
              </a:cxn>
              <a:cxn ang="0">
                <a:pos x="connsiteX2" y="connsiteY2"/>
              </a:cxn>
              <a:cxn ang="0">
                <a:pos x="connsiteX3" y="connsiteY3"/>
              </a:cxn>
            </a:cxnLst>
            <a:rect l="l" t="t" r="r" b="b"/>
            <a:pathLst>
              <a:path w="6962299" h="1148893">
                <a:moveTo>
                  <a:pt x="0" y="0"/>
                </a:moveTo>
                <a:lnTo>
                  <a:pt x="6962300" y="0"/>
                </a:lnTo>
                <a:lnTo>
                  <a:pt x="6962300" y="1148893"/>
                </a:lnTo>
                <a:lnTo>
                  <a:pt x="0" y="1148893"/>
                </a:lnTo>
                <a:close/>
              </a:path>
            </a:pathLst>
          </a:custGeom>
          <a:solidFill>
            <a:schemeClr val="accent2"/>
          </a:solidFill>
          <a:ln w="153184"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3EDA7EED-0506-4633-AFBE-5BB056D0BB9D}"/>
              </a:ext>
            </a:extLst>
          </p:cNvPr>
          <p:cNvGrpSpPr/>
          <p:nvPr userDrawn="1"/>
        </p:nvGrpSpPr>
        <p:grpSpPr>
          <a:xfrm>
            <a:off x="7638168" y="375819"/>
            <a:ext cx="4553832" cy="382963"/>
            <a:chOff x="7617553" y="1907675"/>
            <a:chExt cx="4595577" cy="382963"/>
          </a:xfrm>
          <a:solidFill>
            <a:schemeClr val="accent2"/>
          </a:solidFill>
        </p:grpSpPr>
        <p:sp>
          <p:nvSpPr>
            <p:cNvPr id="16" name="Freeform: Shape 15">
              <a:extLst>
                <a:ext uri="{FF2B5EF4-FFF2-40B4-BE49-F238E27FC236}">
                  <a16:creationId xmlns:a16="http://schemas.microsoft.com/office/drawing/2014/main" id="{E96429AB-CE17-47EB-B6A7-D2132A6AA973}"/>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D6DE970C-A130-4491-A514-4C126E787F1C}"/>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6481CA41-9D53-4AB5-BAA8-2116BEC18C51}"/>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
        <p:nvSpPr>
          <p:cNvPr id="19" name="Freeform: Shape 18">
            <a:extLst>
              <a:ext uri="{FF2B5EF4-FFF2-40B4-BE49-F238E27FC236}">
                <a16:creationId xmlns:a16="http://schemas.microsoft.com/office/drawing/2014/main" id="{2519AB31-DD12-4403-9F35-87901AE4EDAF}"/>
              </a:ext>
            </a:extLst>
          </p:cNvPr>
          <p:cNvSpPr/>
          <p:nvPr userDrawn="1"/>
        </p:nvSpPr>
        <p:spPr>
          <a:xfrm>
            <a:off x="3787906" y="3286346"/>
            <a:ext cx="765929" cy="765928"/>
          </a:xfrm>
          <a:custGeom>
            <a:avLst/>
            <a:gdLst>
              <a:gd name="connsiteX0" fmla="*/ 0 w 765929"/>
              <a:gd name="connsiteY0" fmla="*/ 0 h 765928"/>
              <a:gd name="connsiteX1" fmla="*/ 765929 w 765929"/>
              <a:gd name="connsiteY1" fmla="*/ 0 h 765928"/>
              <a:gd name="connsiteX2" fmla="*/ 765929 w 765929"/>
              <a:gd name="connsiteY2" fmla="*/ 765929 h 765928"/>
              <a:gd name="connsiteX3" fmla="*/ 0 w 765929"/>
              <a:gd name="connsiteY3" fmla="*/ 765929 h 765928"/>
            </a:gdLst>
            <a:ahLst/>
            <a:cxnLst>
              <a:cxn ang="0">
                <a:pos x="connsiteX0" y="connsiteY0"/>
              </a:cxn>
              <a:cxn ang="0">
                <a:pos x="connsiteX1" y="connsiteY1"/>
              </a:cxn>
              <a:cxn ang="0">
                <a:pos x="connsiteX2" y="connsiteY2"/>
              </a:cxn>
              <a:cxn ang="0">
                <a:pos x="connsiteX3" y="connsiteY3"/>
              </a:cxn>
            </a:cxnLst>
            <a:rect l="l" t="t" r="r" b="b"/>
            <a:pathLst>
              <a:path w="765929" h="765928">
                <a:moveTo>
                  <a:pt x="0" y="0"/>
                </a:moveTo>
                <a:lnTo>
                  <a:pt x="765929" y="0"/>
                </a:lnTo>
                <a:lnTo>
                  <a:pt x="765929" y="765929"/>
                </a:lnTo>
                <a:lnTo>
                  <a:pt x="0" y="765929"/>
                </a:lnTo>
                <a:close/>
              </a:path>
            </a:pathLst>
          </a:custGeom>
          <a:solidFill>
            <a:schemeClr val="accent1"/>
          </a:solidFill>
          <a:ln w="153184"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ED74F23-14DF-4021-A750-40CC4A04C9CD}"/>
              </a:ext>
            </a:extLst>
          </p:cNvPr>
          <p:cNvSpPr/>
          <p:nvPr userDrawn="1"/>
        </p:nvSpPr>
        <p:spPr>
          <a:xfrm>
            <a:off x="773207" y="6495587"/>
            <a:ext cx="2248769" cy="15318"/>
          </a:xfrm>
          <a:custGeom>
            <a:avLst/>
            <a:gdLst>
              <a:gd name="connsiteX0" fmla="*/ 0 w 2248769"/>
              <a:gd name="connsiteY0" fmla="*/ 0 h 15318"/>
              <a:gd name="connsiteX1" fmla="*/ 2248769 w 2248769"/>
              <a:gd name="connsiteY1" fmla="*/ 0 h 15318"/>
              <a:gd name="connsiteX2" fmla="*/ 2248769 w 2248769"/>
              <a:gd name="connsiteY2" fmla="*/ 15318 h 15318"/>
              <a:gd name="connsiteX3" fmla="*/ 0 w 2248769"/>
              <a:gd name="connsiteY3" fmla="*/ 15318 h 15318"/>
            </a:gdLst>
            <a:ahLst/>
            <a:cxnLst>
              <a:cxn ang="0">
                <a:pos x="connsiteX0" y="connsiteY0"/>
              </a:cxn>
              <a:cxn ang="0">
                <a:pos x="connsiteX1" y="connsiteY1"/>
              </a:cxn>
              <a:cxn ang="0">
                <a:pos x="connsiteX2" y="connsiteY2"/>
              </a:cxn>
              <a:cxn ang="0">
                <a:pos x="connsiteX3" y="connsiteY3"/>
              </a:cxn>
            </a:cxnLst>
            <a:rect l="l" t="t" r="r" b="b"/>
            <a:pathLst>
              <a:path w="2248769" h="15318">
                <a:moveTo>
                  <a:pt x="0" y="0"/>
                </a:moveTo>
                <a:lnTo>
                  <a:pt x="2248769" y="0"/>
                </a:lnTo>
                <a:lnTo>
                  <a:pt x="2248769" y="15318"/>
                </a:lnTo>
                <a:lnTo>
                  <a:pt x="0" y="15318"/>
                </a:lnTo>
                <a:close/>
              </a:path>
            </a:pathLst>
          </a:custGeom>
          <a:solidFill>
            <a:schemeClr val="accent1"/>
          </a:solidFill>
          <a:ln w="153184"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0B7B2EE1-9399-42AD-BD13-6DAF4262A99B}"/>
              </a:ext>
            </a:extLst>
          </p:cNvPr>
          <p:cNvSpPr/>
          <p:nvPr userDrawn="1"/>
        </p:nvSpPr>
        <p:spPr>
          <a:xfrm>
            <a:off x="773207" y="6431249"/>
            <a:ext cx="260416" cy="71997"/>
          </a:xfrm>
          <a:custGeom>
            <a:avLst/>
            <a:gdLst>
              <a:gd name="connsiteX0" fmla="*/ 0 w 260416"/>
              <a:gd name="connsiteY0" fmla="*/ 0 h 71997"/>
              <a:gd name="connsiteX1" fmla="*/ 260416 w 260416"/>
              <a:gd name="connsiteY1" fmla="*/ 0 h 71997"/>
              <a:gd name="connsiteX2" fmla="*/ 260416 w 260416"/>
              <a:gd name="connsiteY2" fmla="*/ 71998 h 71997"/>
              <a:gd name="connsiteX3" fmla="*/ 0 w 260416"/>
              <a:gd name="connsiteY3" fmla="*/ 71998 h 71997"/>
            </a:gdLst>
            <a:ahLst/>
            <a:cxnLst>
              <a:cxn ang="0">
                <a:pos x="connsiteX0" y="connsiteY0"/>
              </a:cxn>
              <a:cxn ang="0">
                <a:pos x="connsiteX1" y="connsiteY1"/>
              </a:cxn>
              <a:cxn ang="0">
                <a:pos x="connsiteX2" y="connsiteY2"/>
              </a:cxn>
              <a:cxn ang="0">
                <a:pos x="connsiteX3" y="connsiteY3"/>
              </a:cxn>
            </a:cxnLst>
            <a:rect l="l" t="t" r="r" b="b"/>
            <a:pathLst>
              <a:path w="260416" h="71997">
                <a:moveTo>
                  <a:pt x="0" y="0"/>
                </a:moveTo>
                <a:lnTo>
                  <a:pt x="260416" y="0"/>
                </a:lnTo>
                <a:lnTo>
                  <a:pt x="260416" y="71998"/>
                </a:lnTo>
                <a:lnTo>
                  <a:pt x="0" y="71998"/>
                </a:lnTo>
                <a:close/>
              </a:path>
            </a:pathLst>
          </a:custGeom>
          <a:solidFill>
            <a:schemeClr val="accent1"/>
          </a:solidFill>
          <a:ln w="153184" cap="flat">
            <a:no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C069B6A7-E461-40A5-A37B-0E71A69366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sp>
        <p:nvSpPr>
          <p:cNvPr id="2" name="Title 1">
            <a:extLst>
              <a:ext uri="{FF2B5EF4-FFF2-40B4-BE49-F238E27FC236}">
                <a16:creationId xmlns:a16="http://schemas.microsoft.com/office/drawing/2014/main" id="{C74BB6DA-E08F-4D8E-A38E-C3E4143EE861}"/>
              </a:ext>
            </a:extLst>
          </p:cNvPr>
          <p:cNvSpPr>
            <a:spLocks noGrp="1"/>
          </p:cNvSpPr>
          <p:nvPr>
            <p:ph type="title"/>
          </p:nvPr>
        </p:nvSpPr>
        <p:spPr>
          <a:xfrm>
            <a:off x="899741" y="847789"/>
            <a:ext cx="3477631" cy="2515152"/>
          </a:xfrm>
        </p:spPr>
        <p:txBody>
          <a:bodyPr anchor="b">
            <a:no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C7413D44-A884-4BEF-B3FC-D6DD99B39632}"/>
              </a:ext>
            </a:extLst>
          </p:cNvPr>
          <p:cNvSpPr>
            <a:spLocks noGrp="1"/>
          </p:cNvSpPr>
          <p:nvPr>
            <p:ph type="body" idx="1"/>
          </p:nvPr>
        </p:nvSpPr>
        <p:spPr>
          <a:xfrm>
            <a:off x="4918983" y="3735694"/>
            <a:ext cx="2927354" cy="1534920"/>
          </a:xfrm>
        </p:spPr>
        <p:txBody>
          <a:bodyPr/>
          <a:lstStyle>
            <a:lvl1pPr marL="0" indent="0">
              <a:buNone/>
              <a:defRPr sz="2400">
                <a:solidFill>
                  <a:srgbClr val="F2F2F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AECA8139-9E9B-4BA1-B0E0-A1AC45F153A9}"/>
              </a:ext>
            </a:extLst>
          </p:cNvPr>
          <p:cNvSpPr>
            <a:spLocks noGrp="1"/>
          </p:cNvSpPr>
          <p:nvPr>
            <p:ph type="sldNum" sz="quarter" idx="10"/>
          </p:nvPr>
        </p:nvSpPr>
        <p:spPr/>
        <p:txBody>
          <a:bodyPr/>
          <a:lstStyle>
            <a:lvl1pPr>
              <a:defRPr b="1">
                <a:solidFill>
                  <a:srgbClr val="F2F2F2"/>
                </a:solidFill>
              </a:defRPr>
            </a:lvl1pPr>
          </a:lstStyle>
          <a:p>
            <a:fld id="{9AE6667F-DC81-4A86-B003-98ACC2766AFA}" type="slidenum">
              <a:rPr lang="en-US" smtClean="0"/>
              <a:pPr/>
              <a:t>‹#›</a:t>
            </a:fld>
            <a:endParaRPr lang="en-US" dirty="0"/>
          </a:p>
        </p:txBody>
      </p:sp>
      <p:sp>
        <p:nvSpPr>
          <p:cNvPr id="5" name="Text Placeholder 4">
            <a:extLst>
              <a:ext uri="{FF2B5EF4-FFF2-40B4-BE49-F238E27FC236}">
                <a16:creationId xmlns:a16="http://schemas.microsoft.com/office/drawing/2014/main" id="{2F0BF411-99D5-4766-A4E3-29B4CB8007A0}"/>
              </a:ext>
            </a:extLst>
          </p:cNvPr>
          <p:cNvSpPr>
            <a:spLocks noGrp="1"/>
          </p:cNvSpPr>
          <p:nvPr>
            <p:ph type="body" sz="quarter" idx="11"/>
          </p:nvPr>
        </p:nvSpPr>
        <p:spPr>
          <a:xfrm>
            <a:off x="8219798" y="3735694"/>
            <a:ext cx="2927354" cy="1534920"/>
          </a:xfrm>
        </p:spPr>
        <p:txBody>
          <a:bodyPr/>
          <a:lstStyle>
            <a:lvl1pPr marL="0" indent="0">
              <a:buNone/>
              <a:defRPr>
                <a:solidFill>
                  <a:srgbClr val="F2F2F2"/>
                </a:solidFill>
              </a:defRPr>
            </a:lvl1pPr>
            <a:lvl2pPr marL="457200" indent="0">
              <a:buNone/>
              <a:defRPr>
                <a:solidFill>
                  <a:srgbClr val="F2F2F2"/>
                </a:solidFill>
              </a:defRPr>
            </a:lvl2pPr>
            <a:lvl3pPr marL="914400" indent="0">
              <a:buNone/>
              <a:defRPr>
                <a:solidFill>
                  <a:srgbClr val="F2F2F2"/>
                </a:solidFill>
              </a:defRPr>
            </a:lvl3pPr>
            <a:lvl4pPr marL="1371600" indent="0">
              <a:buNone/>
              <a:defRPr>
                <a:solidFill>
                  <a:srgbClr val="F2F2F2"/>
                </a:solidFill>
              </a:defRPr>
            </a:lvl4pPr>
            <a:lvl5pPr marL="1828800" indent="0">
              <a:buNone/>
              <a:defRPr>
                <a:solidFill>
                  <a:srgbClr val="F2F2F2"/>
                </a:solidFill>
              </a:defRPr>
            </a:lvl5pPr>
          </a:lstStyle>
          <a:p>
            <a:pPr lvl="0"/>
            <a:r>
              <a:rPr lang="en-US" dirty="0"/>
              <a:t>Click to edit Master text styles</a:t>
            </a:r>
          </a:p>
        </p:txBody>
      </p:sp>
    </p:spTree>
    <p:extLst>
      <p:ext uri="{BB962C8B-B14F-4D97-AF65-F5344CB8AC3E}">
        <p14:creationId xmlns:p14="http://schemas.microsoft.com/office/powerpoint/2010/main" val="340755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AD0614EB-C189-4891-A730-34D37C58F63D}"/>
              </a:ext>
            </a:extLst>
          </p:cNvPr>
          <p:cNvSpPr/>
          <p:nvPr userDrawn="1"/>
        </p:nvSpPr>
        <p:spPr>
          <a:xfrm>
            <a:off x="0" y="3286346"/>
            <a:ext cx="12213129" cy="3571654"/>
          </a:xfrm>
          <a:custGeom>
            <a:avLst/>
            <a:gdLst>
              <a:gd name="connsiteX0" fmla="*/ 0 w 6962299"/>
              <a:gd name="connsiteY0" fmla="*/ 0 h 1148893"/>
              <a:gd name="connsiteX1" fmla="*/ 6962300 w 6962299"/>
              <a:gd name="connsiteY1" fmla="*/ 0 h 1148893"/>
              <a:gd name="connsiteX2" fmla="*/ 6962300 w 6962299"/>
              <a:gd name="connsiteY2" fmla="*/ 1148893 h 1148893"/>
              <a:gd name="connsiteX3" fmla="*/ 0 w 6962299"/>
              <a:gd name="connsiteY3" fmla="*/ 1148893 h 1148893"/>
            </a:gdLst>
            <a:ahLst/>
            <a:cxnLst>
              <a:cxn ang="0">
                <a:pos x="connsiteX0" y="connsiteY0"/>
              </a:cxn>
              <a:cxn ang="0">
                <a:pos x="connsiteX1" y="connsiteY1"/>
              </a:cxn>
              <a:cxn ang="0">
                <a:pos x="connsiteX2" y="connsiteY2"/>
              </a:cxn>
              <a:cxn ang="0">
                <a:pos x="connsiteX3" y="connsiteY3"/>
              </a:cxn>
            </a:cxnLst>
            <a:rect l="l" t="t" r="r" b="b"/>
            <a:pathLst>
              <a:path w="6962299" h="1148893">
                <a:moveTo>
                  <a:pt x="0" y="0"/>
                </a:moveTo>
                <a:lnTo>
                  <a:pt x="6962300" y="0"/>
                </a:lnTo>
                <a:lnTo>
                  <a:pt x="6962300" y="1148893"/>
                </a:lnTo>
                <a:lnTo>
                  <a:pt x="0" y="1148893"/>
                </a:lnTo>
                <a:close/>
              </a:path>
            </a:pathLst>
          </a:custGeom>
          <a:solidFill>
            <a:srgbClr val="004829"/>
          </a:solidFill>
          <a:ln w="153184" cap="flat">
            <a:noFill/>
            <a:prstDash val="solid"/>
            <a:miter/>
          </a:ln>
        </p:spPr>
        <p:txBody>
          <a:bodyPr rtlCol="0" anchor="ctr"/>
          <a:lstStyle/>
          <a:p>
            <a:endParaRPr lang="en-US" dirty="0"/>
          </a:p>
        </p:txBody>
      </p:sp>
      <p:pic>
        <p:nvPicPr>
          <p:cNvPr id="5" name="Picture 4">
            <a:extLst>
              <a:ext uri="{FF2B5EF4-FFF2-40B4-BE49-F238E27FC236}">
                <a16:creationId xmlns:a16="http://schemas.microsoft.com/office/drawing/2014/main" id="{1095D959-EE8A-48F9-81F8-4E923300B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875"/>
            <a:ext cx="12213130" cy="3722369"/>
          </a:xfrm>
          <a:prstGeom prst="rect">
            <a:avLst/>
          </a:prstGeom>
        </p:spPr>
      </p:pic>
      <p:sp>
        <p:nvSpPr>
          <p:cNvPr id="10" name="Freeform: Shape 9">
            <a:extLst>
              <a:ext uri="{FF2B5EF4-FFF2-40B4-BE49-F238E27FC236}">
                <a16:creationId xmlns:a16="http://schemas.microsoft.com/office/drawing/2014/main" id="{A8B88035-9639-48C0-BF93-E20164F2229A}"/>
              </a:ext>
            </a:extLst>
          </p:cNvPr>
          <p:cNvSpPr/>
          <p:nvPr userDrawn="1"/>
        </p:nvSpPr>
        <p:spPr>
          <a:xfrm>
            <a:off x="1830955" y="1428749"/>
            <a:ext cx="3829647"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000000">
              <a:alpha val="40000"/>
            </a:srgbClr>
          </a:solidFill>
          <a:ln w="15318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DE1AD812-6695-4948-927C-9DE7C01DBF82}"/>
              </a:ext>
            </a:extLst>
          </p:cNvPr>
          <p:cNvSpPr/>
          <p:nvPr userDrawn="1"/>
        </p:nvSpPr>
        <p:spPr>
          <a:xfrm>
            <a:off x="647595" y="682189"/>
            <a:ext cx="1531858" cy="1531857"/>
          </a:xfrm>
          <a:custGeom>
            <a:avLst/>
            <a:gdLst>
              <a:gd name="connsiteX0" fmla="*/ 0 w 1531858"/>
              <a:gd name="connsiteY0" fmla="*/ 0 h 1531857"/>
              <a:gd name="connsiteX1" fmla="*/ 1531859 w 1531858"/>
              <a:gd name="connsiteY1" fmla="*/ 0 h 1531857"/>
              <a:gd name="connsiteX2" fmla="*/ 0 w 1531858"/>
              <a:gd name="connsiteY2" fmla="*/ 1531857 h 1531857"/>
            </a:gdLst>
            <a:ahLst/>
            <a:cxnLst>
              <a:cxn ang="0">
                <a:pos x="connsiteX0" y="connsiteY0"/>
              </a:cxn>
              <a:cxn ang="0">
                <a:pos x="connsiteX1" y="connsiteY1"/>
              </a:cxn>
              <a:cxn ang="0">
                <a:pos x="connsiteX2" y="connsiteY2"/>
              </a:cxn>
            </a:cxnLst>
            <a:rect l="l" t="t" r="r" b="b"/>
            <a:pathLst>
              <a:path w="1531858" h="1531857">
                <a:moveTo>
                  <a:pt x="0" y="0"/>
                </a:moveTo>
                <a:lnTo>
                  <a:pt x="1531859" y="0"/>
                </a:lnTo>
                <a:lnTo>
                  <a:pt x="0" y="1531857"/>
                </a:lnTo>
                <a:close/>
              </a:path>
            </a:pathLst>
          </a:custGeom>
          <a:solidFill>
            <a:schemeClr val="accent1"/>
          </a:solidFill>
          <a:ln w="15318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3F64202A-BA2D-426B-8421-F41BB606282C}"/>
              </a:ext>
            </a:extLst>
          </p:cNvPr>
          <p:cNvSpPr/>
          <p:nvPr userDrawn="1"/>
        </p:nvSpPr>
        <p:spPr>
          <a:xfrm>
            <a:off x="724188" y="758782"/>
            <a:ext cx="3829647"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FFFFFF"/>
          </a:solidFill>
          <a:ln w="153184"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8ED74F23-14DF-4021-A750-40CC4A04C9CD}"/>
              </a:ext>
            </a:extLst>
          </p:cNvPr>
          <p:cNvSpPr/>
          <p:nvPr userDrawn="1"/>
        </p:nvSpPr>
        <p:spPr>
          <a:xfrm>
            <a:off x="773207" y="6495587"/>
            <a:ext cx="2248769" cy="15318"/>
          </a:xfrm>
          <a:custGeom>
            <a:avLst/>
            <a:gdLst>
              <a:gd name="connsiteX0" fmla="*/ 0 w 2248769"/>
              <a:gd name="connsiteY0" fmla="*/ 0 h 15318"/>
              <a:gd name="connsiteX1" fmla="*/ 2248769 w 2248769"/>
              <a:gd name="connsiteY1" fmla="*/ 0 h 15318"/>
              <a:gd name="connsiteX2" fmla="*/ 2248769 w 2248769"/>
              <a:gd name="connsiteY2" fmla="*/ 15318 h 15318"/>
              <a:gd name="connsiteX3" fmla="*/ 0 w 2248769"/>
              <a:gd name="connsiteY3" fmla="*/ 15318 h 15318"/>
            </a:gdLst>
            <a:ahLst/>
            <a:cxnLst>
              <a:cxn ang="0">
                <a:pos x="connsiteX0" y="connsiteY0"/>
              </a:cxn>
              <a:cxn ang="0">
                <a:pos x="connsiteX1" y="connsiteY1"/>
              </a:cxn>
              <a:cxn ang="0">
                <a:pos x="connsiteX2" y="connsiteY2"/>
              </a:cxn>
              <a:cxn ang="0">
                <a:pos x="connsiteX3" y="connsiteY3"/>
              </a:cxn>
            </a:cxnLst>
            <a:rect l="l" t="t" r="r" b="b"/>
            <a:pathLst>
              <a:path w="2248769" h="15318">
                <a:moveTo>
                  <a:pt x="0" y="0"/>
                </a:moveTo>
                <a:lnTo>
                  <a:pt x="2248769" y="0"/>
                </a:lnTo>
                <a:lnTo>
                  <a:pt x="2248769" y="15318"/>
                </a:lnTo>
                <a:lnTo>
                  <a:pt x="0" y="15318"/>
                </a:lnTo>
                <a:close/>
              </a:path>
            </a:pathLst>
          </a:custGeom>
          <a:solidFill>
            <a:schemeClr val="accent3"/>
          </a:solidFill>
          <a:ln w="153184"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0B7B2EE1-9399-42AD-BD13-6DAF4262A99B}"/>
              </a:ext>
            </a:extLst>
          </p:cNvPr>
          <p:cNvSpPr/>
          <p:nvPr userDrawn="1"/>
        </p:nvSpPr>
        <p:spPr>
          <a:xfrm>
            <a:off x="773207" y="6431249"/>
            <a:ext cx="260416" cy="71997"/>
          </a:xfrm>
          <a:custGeom>
            <a:avLst/>
            <a:gdLst>
              <a:gd name="connsiteX0" fmla="*/ 0 w 260416"/>
              <a:gd name="connsiteY0" fmla="*/ 0 h 71997"/>
              <a:gd name="connsiteX1" fmla="*/ 260416 w 260416"/>
              <a:gd name="connsiteY1" fmla="*/ 0 h 71997"/>
              <a:gd name="connsiteX2" fmla="*/ 260416 w 260416"/>
              <a:gd name="connsiteY2" fmla="*/ 71998 h 71997"/>
              <a:gd name="connsiteX3" fmla="*/ 0 w 260416"/>
              <a:gd name="connsiteY3" fmla="*/ 71998 h 71997"/>
            </a:gdLst>
            <a:ahLst/>
            <a:cxnLst>
              <a:cxn ang="0">
                <a:pos x="connsiteX0" y="connsiteY0"/>
              </a:cxn>
              <a:cxn ang="0">
                <a:pos x="connsiteX1" y="connsiteY1"/>
              </a:cxn>
              <a:cxn ang="0">
                <a:pos x="connsiteX2" y="connsiteY2"/>
              </a:cxn>
              <a:cxn ang="0">
                <a:pos x="connsiteX3" y="connsiteY3"/>
              </a:cxn>
            </a:cxnLst>
            <a:rect l="l" t="t" r="r" b="b"/>
            <a:pathLst>
              <a:path w="260416" h="71997">
                <a:moveTo>
                  <a:pt x="0" y="0"/>
                </a:moveTo>
                <a:lnTo>
                  <a:pt x="260416" y="0"/>
                </a:lnTo>
                <a:lnTo>
                  <a:pt x="260416" y="71998"/>
                </a:lnTo>
                <a:lnTo>
                  <a:pt x="0" y="71998"/>
                </a:lnTo>
                <a:close/>
              </a:path>
            </a:pathLst>
          </a:custGeom>
          <a:solidFill>
            <a:schemeClr val="accent3"/>
          </a:solidFill>
          <a:ln w="153184" cap="flat">
            <a:noFill/>
            <a:prstDash val="solid"/>
            <a:miter/>
          </a:ln>
        </p:spPr>
        <p:txBody>
          <a:bodyPr rtlCol="0" anchor="ctr"/>
          <a:lstStyle/>
          <a:p>
            <a:endParaRPr lang="en-US" dirty="0"/>
          </a:p>
        </p:txBody>
      </p:sp>
      <p:pic>
        <p:nvPicPr>
          <p:cNvPr id="24" name="Picture 23">
            <a:extLst>
              <a:ext uri="{FF2B5EF4-FFF2-40B4-BE49-F238E27FC236}">
                <a16:creationId xmlns:a16="http://schemas.microsoft.com/office/drawing/2014/main" id="{C069B6A7-E461-40A5-A37B-0E71A69366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sp>
        <p:nvSpPr>
          <p:cNvPr id="2" name="Title 1">
            <a:extLst>
              <a:ext uri="{FF2B5EF4-FFF2-40B4-BE49-F238E27FC236}">
                <a16:creationId xmlns:a16="http://schemas.microsoft.com/office/drawing/2014/main" id="{C74BB6DA-E08F-4D8E-A38E-C3E4143EE861}"/>
              </a:ext>
            </a:extLst>
          </p:cNvPr>
          <p:cNvSpPr>
            <a:spLocks noGrp="1"/>
          </p:cNvSpPr>
          <p:nvPr>
            <p:ph type="title"/>
          </p:nvPr>
        </p:nvSpPr>
        <p:spPr>
          <a:xfrm>
            <a:off x="899741" y="847789"/>
            <a:ext cx="3477631" cy="2515152"/>
          </a:xfrm>
        </p:spPr>
        <p:txBody>
          <a:bodyPr anchor="b">
            <a:noAutofit/>
          </a:bodyPr>
          <a:lstStyle>
            <a:lvl1pPr>
              <a:defRPr sz="4000"/>
            </a:lvl1pPr>
          </a:lstStyle>
          <a:p>
            <a:r>
              <a:rPr lang="en-US" dirty="0"/>
              <a:t>Click to edit Master title style</a:t>
            </a:r>
          </a:p>
        </p:txBody>
      </p:sp>
      <p:sp>
        <p:nvSpPr>
          <p:cNvPr id="8" name="Slide Number Placeholder 7">
            <a:extLst>
              <a:ext uri="{FF2B5EF4-FFF2-40B4-BE49-F238E27FC236}">
                <a16:creationId xmlns:a16="http://schemas.microsoft.com/office/drawing/2014/main" id="{AECA8139-9E9B-4BA1-B0E0-A1AC45F153A9}"/>
              </a:ext>
            </a:extLst>
          </p:cNvPr>
          <p:cNvSpPr>
            <a:spLocks noGrp="1"/>
          </p:cNvSpPr>
          <p:nvPr>
            <p:ph type="sldNum" sz="quarter" idx="10"/>
          </p:nvPr>
        </p:nvSpPr>
        <p:spPr/>
        <p:txBody>
          <a:bodyPr/>
          <a:lstStyle>
            <a:lvl1pPr>
              <a:defRPr b="1">
                <a:solidFill>
                  <a:srgbClr val="F2F2F2"/>
                </a:solidFill>
              </a:defRPr>
            </a:lvl1pPr>
          </a:lstStyle>
          <a:p>
            <a:fld id="{9AE6667F-DC81-4A86-B003-98ACC2766AFA}" type="slidenum">
              <a:rPr lang="en-US" smtClean="0"/>
              <a:pPr/>
              <a:t>‹#›</a:t>
            </a:fld>
            <a:endParaRPr lang="en-US" dirty="0"/>
          </a:p>
        </p:txBody>
      </p:sp>
      <p:sp>
        <p:nvSpPr>
          <p:cNvPr id="22" name="Freeform: Shape 21">
            <a:extLst>
              <a:ext uri="{FF2B5EF4-FFF2-40B4-BE49-F238E27FC236}">
                <a16:creationId xmlns:a16="http://schemas.microsoft.com/office/drawing/2014/main" id="{AE24FD5A-A056-496C-BB38-9D6DFB866E20}"/>
              </a:ext>
            </a:extLst>
          </p:cNvPr>
          <p:cNvSpPr/>
          <p:nvPr userDrawn="1"/>
        </p:nvSpPr>
        <p:spPr>
          <a:xfrm>
            <a:off x="10826798" y="3745904"/>
            <a:ext cx="765929" cy="765928"/>
          </a:xfrm>
          <a:custGeom>
            <a:avLst/>
            <a:gdLst>
              <a:gd name="connsiteX0" fmla="*/ 765930 w 765929"/>
              <a:gd name="connsiteY0" fmla="*/ 765929 h 765928"/>
              <a:gd name="connsiteX1" fmla="*/ 0 w 765929"/>
              <a:gd name="connsiteY1" fmla="*/ 765929 h 765928"/>
              <a:gd name="connsiteX2" fmla="*/ 765930 w 765929"/>
              <a:gd name="connsiteY2" fmla="*/ 0 h 765928"/>
            </a:gdLst>
            <a:ahLst/>
            <a:cxnLst>
              <a:cxn ang="0">
                <a:pos x="connsiteX0" y="connsiteY0"/>
              </a:cxn>
              <a:cxn ang="0">
                <a:pos x="connsiteX1" y="connsiteY1"/>
              </a:cxn>
              <a:cxn ang="0">
                <a:pos x="connsiteX2" y="connsiteY2"/>
              </a:cxn>
            </a:cxnLst>
            <a:rect l="l" t="t" r="r" b="b"/>
            <a:pathLst>
              <a:path w="765929" h="765928">
                <a:moveTo>
                  <a:pt x="765930" y="765929"/>
                </a:moveTo>
                <a:lnTo>
                  <a:pt x="0" y="765929"/>
                </a:lnTo>
                <a:lnTo>
                  <a:pt x="765930" y="0"/>
                </a:lnTo>
                <a:close/>
              </a:path>
            </a:pathLst>
          </a:custGeom>
          <a:solidFill>
            <a:srgbClr val="D3DFBD"/>
          </a:solidFill>
          <a:ln w="153184"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C409881D-1652-41B4-8718-1A3B0DFF38C3}"/>
              </a:ext>
            </a:extLst>
          </p:cNvPr>
          <p:cNvSpPr/>
          <p:nvPr userDrawn="1"/>
        </p:nvSpPr>
        <p:spPr>
          <a:xfrm>
            <a:off x="4553835" y="3286346"/>
            <a:ext cx="6962299" cy="1148893"/>
          </a:xfrm>
          <a:custGeom>
            <a:avLst/>
            <a:gdLst>
              <a:gd name="connsiteX0" fmla="*/ 0 w 6962299"/>
              <a:gd name="connsiteY0" fmla="*/ 0 h 1148893"/>
              <a:gd name="connsiteX1" fmla="*/ 6962300 w 6962299"/>
              <a:gd name="connsiteY1" fmla="*/ 0 h 1148893"/>
              <a:gd name="connsiteX2" fmla="*/ 6962300 w 6962299"/>
              <a:gd name="connsiteY2" fmla="*/ 1148893 h 1148893"/>
              <a:gd name="connsiteX3" fmla="*/ 0 w 6962299"/>
              <a:gd name="connsiteY3" fmla="*/ 1148893 h 1148893"/>
            </a:gdLst>
            <a:ahLst/>
            <a:cxnLst>
              <a:cxn ang="0">
                <a:pos x="connsiteX0" y="connsiteY0"/>
              </a:cxn>
              <a:cxn ang="0">
                <a:pos x="connsiteX1" y="connsiteY1"/>
              </a:cxn>
              <a:cxn ang="0">
                <a:pos x="connsiteX2" y="connsiteY2"/>
              </a:cxn>
              <a:cxn ang="0">
                <a:pos x="connsiteX3" y="connsiteY3"/>
              </a:cxn>
            </a:cxnLst>
            <a:rect l="l" t="t" r="r" b="b"/>
            <a:pathLst>
              <a:path w="6962299" h="1148893">
                <a:moveTo>
                  <a:pt x="0" y="0"/>
                </a:moveTo>
                <a:lnTo>
                  <a:pt x="6962300" y="0"/>
                </a:lnTo>
                <a:lnTo>
                  <a:pt x="6962300" y="1148893"/>
                </a:lnTo>
                <a:lnTo>
                  <a:pt x="0" y="1148893"/>
                </a:lnTo>
                <a:close/>
              </a:path>
            </a:pathLst>
          </a:custGeom>
          <a:solidFill>
            <a:srgbClr val="0D1A3E"/>
          </a:solidFill>
          <a:ln w="153184"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3DCA8F3E-FDAB-4B77-BBBD-67F4F06572E4}"/>
              </a:ext>
            </a:extLst>
          </p:cNvPr>
          <p:cNvSpPr/>
          <p:nvPr userDrawn="1"/>
        </p:nvSpPr>
        <p:spPr>
          <a:xfrm>
            <a:off x="10826798" y="5047982"/>
            <a:ext cx="765929" cy="765928"/>
          </a:xfrm>
          <a:custGeom>
            <a:avLst/>
            <a:gdLst>
              <a:gd name="connsiteX0" fmla="*/ 765930 w 765929"/>
              <a:gd name="connsiteY0" fmla="*/ 765929 h 765928"/>
              <a:gd name="connsiteX1" fmla="*/ 0 w 765929"/>
              <a:gd name="connsiteY1" fmla="*/ 765929 h 765928"/>
              <a:gd name="connsiteX2" fmla="*/ 765930 w 765929"/>
              <a:gd name="connsiteY2" fmla="*/ 0 h 765928"/>
            </a:gdLst>
            <a:ahLst/>
            <a:cxnLst>
              <a:cxn ang="0">
                <a:pos x="connsiteX0" y="connsiteY0"/>
              </a:cxn>
              <a:cxn ang="0">
                <a:pos x="connsiteX1" y="connsiteY1"/>
              </a:cxn>
              <a:cxn ang="0">
                <a:pos x="connsiteX2" y="connsiteY2"/>
              </a:cxn>
            </a:cxnLst>
            <a:rect l="l" t="t" r="r" b="b"/>
            <a:pathLst>
              <a:path w="765929" h="765928">
                <a:moveTo>
                  <a:pt x="765930" y="765929"/>
                </a:moveTo>
                <a:lnTo>
                  <a:pt x="0" y="765929"/>
                </a:lnTo>
                <a:lnTo>
                  <a:pt x="765930" y="0"/>
                </a:lnTo>
                <a:close/>
              </a:path>
            </a:pathLst>
          </a:custGeom>
          <a:solidFill>
            <a:srgbClr val="C4DEDC"/>
          </a:solidFill>
          <a:ln w="153184"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A51F1D21-ED9E-4592-BCC6-C1AD85D0BABA}"/>
              </a:ext>
            </a:extLst>
          </p:cNvPr>
          <p:cNvSpPr/>
          <p:nvPr userDrawn="1"/>
        </p:nvSpPr>
        <p:spPr>
          <a:xfrm>
            <a:off x="4553835" y="4588425"/>
            <a:ext cx="6962299" cy="1148893"/>
          </a:xfrm>
          <a:custGeom>
            <a:avLst/>
            <a:gdLst>
              <a:gd name="connsiteX0" fmla="*/ 0 w 6962299"/>
              <a:gd name="connsiteY0" fmla="*/ 0 h 1148893"/>
              <a:gd name="connsiteX1" fmla="*/ 6962300 w 6962299"/>
              <a:gd name="connsiteY1" fmla="*/ 0 h 1148893"/>
              <a:gd name="connsiteX2" fmla="*/ 6962300 w 6962299"/>
              <a:gd name="connsiteY2" fmla="*/ 1148893 h 1148893"/>
              <a:gd name="connsiteX3" fmla="*/ 0 w 6962299"/>
              <a:gd name="connsiteY3" fmla="*/ 1148893 h 1148893"/>
            </a:gdLst>
            <a:ahLst/>
            <a:cxnLst>
              <a:cxn ang="0">
                <a:pos x="connsiteX0" y="connsiteY0"/>
              </a:cxn>
              <a:cxn ang="0">
                <a:pos x="connsiteX1" y="connsiteY1"/>
              </a:cxn>
              <a:cxn ang="0">
                <a:pos x="connsiteX2" y="connsiteY2"/>
              </a:cxn>
              <a:cxn ang="0">
                <a:pos x="connsiteX3" y="connsiteY3"/>
              </a:cxn>
            </a:cxnLst>
            <a:rect l="l" t="t" r="r" b="b"/>
            <a:pathLst>
              <a:path w="6962299" h="1148893">
                <a:moveTo>
                  <a:pt x="0" y="0"/>
                </a:moveTo>
                <a:lnTo>
                  <a:pt x="6962300" y="0"/>
                </a:lnTo>
                <a:lnTo>
                  <a:pt x="6962300" y="1148893"/>
                </a:lnTo>
                <a:lnTo>
                  <a:pt x="0" y="1148893"/>
                </a:lnTo>
                <a:close/>
              </a:path>
            </a:pathLst>
          </a:custGeom>
          <a:solidFill>
            <a:schemeClr val="accent1"/>
          </a:solidFill>
          <a:ln w="153184"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777B9F08-CB09-4887-A1B7-F46419A73D6B}"/>
              </a:ext>
            </a:extLst>
          </p:cNvPr>
          <p:cNvSpPr/>
          <p:nvPr userDrawn="1"/>
        </p:nvSpPr>
        <p:spPr>
          <a:xfrm>
            <a:off x="3787906" y="3286346"/>
            <a:ext cx="765929" cy="765928"/>
          </a:xfrm>
          <a:custGeom>
            <a:avLst/>
            <a:gdLst>
              <a:gd name="connsiteX0" fmla="*/ 0 w 765929"/>
              <a:gd name="connsiteY0" fmla="*/ 0 h 765928"/>
              <a:gd name="connsiteX1" fmla="*/ 765929 w 765929"/>
              <a:gd name="connsiteY1" fmla="*/ 0 h 765928"/>
              <a:gd name="connsiteX2" fmla="*/ 765929 w 765929"/>
              <a:gd name="connsiteY2" fmla="*/ 765929 h 765928"/>
              <a:gd name="connsiteX3" fmla="*/ 0 w 765929"/>
              <a:gd name="connsiteY3" fmla="*/ 765929 h 765928"/>
            </a:gdLst>
            <a:ahLst/>
            <a:cxnLst>
              <a:cxn ang="0">
                <a:pos x="connsiteX0" y="connsiteY0"/>
              </a:cxn>
              <a:cxn ang="0">
                <a:pos x="connsiteX1" y="connsiteY1"/>
              </a:cxn>
              <a:cxn ang="0">
                <a:pos x="connsiteX2" y="connsiteY2"/>
              </a:cxn>
              <a:cxn ang="0">
                <a:pos x="connsiteX3" y="connsiteY3"/>
              </a:cxn>
            </a:cxnLst>
            <a:rect l="l" t="t" r="r" b="b"/>
            <a:pathLst>
              <a:path w="765929" h="765928">
                <a:moveTo>
                  <a:pt x="0" y="0"/>
                </a:moveTo>
                <a:lnTo>
                  <a:pt x="765929" y="0"/>
                </a:lnTo>
                <a:lnTo>
                  <a:pt x="765929" y="765929"/>
                </a:lnTo>
                <a:lnTo>
                  <a:pt x="0" y="765929"/>
                </a:lnTo>
                <a:close/>
              </a:path>
            </a:pathLst>
          </a:custGeom>
          <a:solidFill>
            <a:srgbClr val="D3DFBD"/>
          </a:solidFill>
          <a:ln w="153184"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658DFE0-219E-4710-846A-E6BC980D7C29}"/>
              </a:ext>
            </a:extLst>
          </p:cNvPr>
          <p:cNvSpPr/>
          <p:nvPr userDrawn="1"/>
        </p:nvSpPr>
        <p:spPr>
          <a:xfrm>
            <a:off x="3787906" y="4588425"/>
            <a:ext cx="765929" cy="765928"/>
          </a:xfrm>
          <a:custGeom>
            <a:avLst/>
            <a:gdLst>
              <a:gd name="connsiteX0" fmla="*/ 0 w 765929"/>
              <a:gd name="connsiteY0" fmla="*/ 0 h 765928"/>
              <a:gd name="connsiteX1" fmla="*/ 765929 w 765929"/>
              <a:gd name="connsiteY1" fmla="*/ 0 h 765928"/>
              <a:gd name="connsiteX2" fmla="*/ 765929 w 765929"/>
              <a:gd name="connsiteY2" fmla="*/ 765929 h 765928"/>
              <a:gd name="connsiteX3" fmla="*/ 0 w 765929"/>
              <a:gd name="connsiteY3" fmla="*/ 765929 h 765928"/>
            </a:gdLst>
            <a:ahLst/>
            <a:cxnLst>
              <a:cxn ang="0">
                <a:pos x="connsiteX0" y="connsiteY0"/>
              </a:cxn>
              <a:cxn ang="0">
                <a:pos x="connsiteX1" y="connsiteY1"/>
              </a:cxn>
              <a:cxn ang="0">
                <a:pos x="connsiteX2" y="connsiteY2"/>
              </a:cxn>
              <a:cxn ang="0">
                <a:pos x="connsiteX3" y="connsiteY3"/>
              </a:cxn>
            </a:cxnLst>
            <a:rect l="l" t="t" r="r" b="b"/>
            <a:pathLst>
              <a:path w="765929" h="765928">
                <a:moveTo>
                  <a:pt x="0" y="0"/>
                </a:moveTo>
                <a:lnTo>
                  <a:pt x="765929" y="0"/>
                </a:lnTo>
                <a:lnTo>
                  <a:pt x="765929" y="765929"/>
                </a:lnTo>
                <a:lnTo>
                  <a:pt x="0" y="765929"/>
                </a:lnTo>
                <a:close/>
              </a:path>
            </a:pathLst>
          </a:custGeom>
          <a:solidFill>
            <a:srgbClr val="C4DEDC"/>
          </a:solidFill>
          <a:ln w="153184" cap="flat">
            <a:noFill/>
            <a:prstDash val="solid"/>
            <a:miter/>
          </a:ln>
        </p:spPr>
        <p:txBody>
          <a:bodyPr rtlCol="0" anchor="ctr"/>
          <a:lstStyle/>
          <a:p>
            <a:endParaRPr lang="en-US" dirty="0"/>
          </a:p>
        </p:txBody>
      </p:sp>
      <p:sp>
        <p:nvSpPr>
          <p:cNvPr id="29" name="Text Placeholder 2">
            <a:extLst>
              <a:ext uri="{FF2B5EF4-FFF2-40B4-BE49-F238E27FC236}">
                <a16:creationId xmlns:a16="http://schemas.microsoft.com/office/drawing/2014/main" id="{F85C935E-CB02-4CD5-A2E6-F1AA2ADC5BBD}"/>
              </a:ext>
            </a:extLst>
          </p:cNvPr>
          <p:cNvSpPr>
            <a:spLocks noGrp="1"/>
          </p:cNvSpPr>
          <p:nvPr>
            <p:ph type="body" idx="1"/>
          </p:nvPr>
        </p:nvSpPr>
        <p:spPr>
          <a:xfrm>
            <a:off x="4918982" y="3519699"/>
            <a:ext cx="6228169" cy="765928"/>
          </a:xfrm>
        </p:spPr>
        <p:txBody>
          <a:bodyPr/>
          <a:lstStyle>
            <a:lvl1pPr marL="0" indent="0">
              <a:buNone/>
              <a:defRPr sz="2400">
                <a:solidFill>
                  <a:srgbClr val="F2F2F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Text Placeholder 4">
            <a:extLst>
              <a:ext uri="{FF2B5EF4-FFF2-40B4-BE49-F238E27FC236}">
                <a16:creationId xmlns:a16="http://schemas.microsoft.com/office/drawing/2014/main" id="{00E39B5F-40E4-40A4-9D94-D289E217F582}"/>
              </a:ext>
            </a:extLst>
          </p:cNvPr>
          <p:cNvSpPr>
            <a:spLocks noGrp="1"/>
          </p:cNvSpPr>
          <p:nvPr>
            <p:ph type="body" sz="quarter" idx="11"/>
          </p:nvPr>
        </p:nvSpPr>
        <p:spPr>
          <a:xfrm>
            <a:off x="4918982" y="4821778"/>
            <a:ext cx="6228169" cy="762356"/>
          </a:xfrm>
        </p:spPr>
        <p:txBody>
          <a:bodyPr/>
          <a:lstStyle>
            <a:lvl1pPr marL="0" indent="0">
              <a:buNone/>
              <a:defRPr>
                <a:solidFill>
                  <a:srgbClr val="F2F2F2"/>
                </a:solidFill>
              </a:defRPr>
            </a:lvl1pPr>
            <a:lvl2pPr marL="457200" indent="0">
              <a:buNone/>
              <a:defRPr>
                <a:solidFill>
                  <a:srgbClr val="F2F2F2"/>
                </a:solidFill>
              </a:defRPr>
            </a:lvl2pPr>
            <a:lvl3pPr marL="914400" indent="0">
              <a:buNone/>
              <a:defRPr>
                <a:solidFill>
                  <a:srgbClr val="F2F2F2"/>
                </a:solidFill>
              </a:defRPr>
            </a:lvl3pPr>
            <a:lvl4pPr marL="1371600" indent="0">
              <a:buNone/>
              <a:defRPr>
                <a:solidFill>
                  <a:srgbClr val="F2F2F2"/>
                </a:solidFill>
              </a:defRPr>
            </a:lvl4pPr>
            <a:lvl5pPr marL="1828800" indent="0">
              <a:buNone/>
              <a:defRPr>
                <a:solidFill>
                  <a:srgbClr val="F2F2F2"/>
                </a:solidFill>
              </a:defRPr>
            </a:lvl5pPr>
          </a:lstStyle>
          <a:p>
            <a:pPr lvl="0"/>
            <a:r>
              <a:rPr lang="en-US" dirty="0"/>
              <a:t>Click to edit Master text styles</a:t>
            </a:r>
          </a:p>
        </p:txBody>
      </p:sp>
      <p:grpSp>
        <p:nvGrpSpPr>
          <p:cNvPr id="33" name="Group 32">
            <a:extLst>
              <a:ext uri="{FF2B5EF4-FFF2-40B4-BE49-F238E27FC236}">
                <a16:creationId xmlns:a16="http://schemas.microsoft.com/office/drawing/2014/main" id="{6F250E52-16A3-4187-86B4-A47DFB380C55}"/>
              </a:ext>
            </a:extLst>
          </p:cNvPr>
          <p:cNvGrpSpPr/>
          <p:nvPr userDrawn="1"/>
        </p:nvGrpSpPr>
        <p:grpSpPr>
          <a:xfrm>
            <a:off x="7638168" y="375819"/>
            <a:ext cx="4574962" cy="382963"/>
            <a:chOff x="7617553" y="1907675"/>
            <a:chExt cx="4595577" cy="382963"/>
          </a:xfrm>
          <a:solidFill>
            <a:schemeClr val="accent3"/>
          </a:solidFill>
        </p:grpSpPr>
        <p:sp>
          <p:nvSpPr>
            <p:cNvPr id="34" name="Freeform: Shape 33">
              <a:extLst>
                <a:ext uri="{FF2B5EF4-FFF2-40B4-BE49-F238E27FC236}">
                  <a16:creationId xmlns:a16="http://schemas.microsoft.com/office/drawing/2014/main" id="{1C2ADAF1-550D-425E-97D2-C11E5CFD6CFC}"/>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9B9C45EE-525E-441B-BB32-87BE544DB52B}"/>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1D416AA0-2E18-4663-9380-4D1F3C5C6D1F}"/>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0693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2A5DA8-36F4-43E5-B04E-6AD37552E3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5675" cy="6858001"/>
          </a:xfrm>
          <a:prstGeom prst="rect">
            <a:avLst/>
          </a:prstGeom>
        </p:spPr>
      </p:pic>
      <p:sp>
        <p:nvSpPr>
          <p:cNvPr id="32" name="Freeform: Shape 31">
            <a:extLst>
              <a:ext uri="{FF2B5EF4-FFF2-40B4-BE49-F238E27FC236}">
                <a16:creationId xmlns:a16="http://schemas.microsoft.com/office/drawing/2014/main" id="{45F34CEC-825B-452D-8263-953520C4AF2D}"/>
              </a:ext>
            </a:extLst>
          </p:cNvPr>
          <p:cNvSpPr/>
          <p:nvPr userDrawn="1"/>
        </p:nvSpPr>
        <p:spPr>
          <a:xfrm>
            <a:off x="6325" y="-1379"/>
            <a:ext cx="12188952" cy="685937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232830">
              <a:alpha val="25000"/>
            </a:srgbClr>
          </a:solidFill>
          <a:ln w="107616"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AD2FB47-80A1-42EA-A9EE-4AF194F32597}"/>
              </a:ext>
            </a:extLst>
          </p:cNvPr>
          <p:cNvSpPr/>
          <p:nvPr userDrawn="1"/>
        </p:nvSpPr>
        <p:spPr>
          <a:xfrm>
            <a:off x="569923" y="558848"/>
            <a:ext cx="11018520" cy="5738924"/>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2">
              <a:alpha val="65000"/>
            </a:schemeClr>
          </a:solidFill>
          <a:ln w="107616"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EF22D0C-0079-4E50-8CBF-BFE569BE0083}"/>
              </a:ext>
            </a:extLst>
          </p:cNvPr>
          <p:cNvSpPr/>
          <p:nvPr userDrawn="1"/>
        </p:nvSpPr>
        <p:spPr>
          <a:xfrm>
            <a:off x="813763" y="808669"/>
            <a:ext cx="10530840" cy="5239282"/>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noFill/>
          <a:ln w="107616" cap="flat">
            <a:solidFill>
              <a:schemeClr val="accent1"/>
            </a:solidFill>
            <a:prstDash val="solid"/>
            <a:miter/>
          </a:ln>
        </p:spPr>
        <p:txBody>
          <a:bodyPr rtlCol="0" anchor="ctr"/>
          <a:lstStyle/>
          <a:p>
            <a:endParaRPr lang="en-US" dirty="0"/>
          </a:p>
        </p:txBody>
      </p:sp>
      <p:pic>
        <p:nvPicPr>
          <p:cNvPr id="35" name="Picture 34">
            <a:extLst>
              <a:ext uri="{FF2B5EF4-FFF2-40B4-BE49-F238E27FC236}">
                <a16:creationId xmlns:a16="http://schemas.microsoft.com/office/drawing/2014/main" id="{60C532F2-D63B-4730-92F4-3364189AB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36" name="Title 1">
            <a:extLst>
              <a:ext uri="{FF2B5EF4-FFF2-40B4-BE49-F238E27FC236}">
                <a16:creationId xmlns:a16="http://schemas.microsoft.com/office/drawing/2014/main" id="{EFEC7B44-0F42-4549-98AD-2315DC603C4F}"/>
              </a:ext>
            </a:extLst>
          </p:cNvPr>
          <p:cNvSpPr>
            <a:spLocks noGrp="1"/>
          </p:cNvSpPr>
          <p:nvPr>
            <p:ph type="title"/>
          </p:nvPr>
        </p:nvSpPr>
        <p:spPr>
          <a:xfrm>
            <a:off x="1076204" y="1128531"/>
            <a:ext cx="10070947" cy="1892461"/>
          </a:xfrm>
        </p:spPr>
        <p:txBody>
          <a:bodyPr anchor="b">
            <a:noAutofit/>
          </a:bodyPr>
          <a:lstStyle>
            <a:lvl1pPr>
              <a:defRPr sz="5600">
                <a:solidFill>
                  <a:schemeClr val="bg1"/>
                </a:solidFill>
              </a:defRPr>
            </a:lvl1pPr>
          </a:lstStyle>
          <a:p>
            <a:r>
              <a:rPr lang="en-US" dirty="0"/>
              <a:t>Click to edit Master title style</a:t>
            </a:r>
          </a:p>
        </p:txBody>
      </p:sp>
      <p:sp>
        <p:nvSpPr>
          <p:cNvPr id="37" name="Text Placeholder 2">
            <a:extLst>
              <a:ext uri="{FF2B5EF4-FFF2-40B4-BE49-F238E27FC236}">
                <a16:creationId xmlns:a16="http://schemas.microsoft.com/office/drawing/2014/main" id="{7D27E6C2-0D93-4ADA-8D6E-83C550A4AA31}"/>
              </a:ext>
            </a:extLst>
          </p:cNvPr>
          <p:cNvSpPr>
            <a:spLocks noGrp="1"/>
          </p:cNvSpPr>
          <p:nvPr>
            <p:ph type="body" idx="1"/>
          </p:nvPr>
        </p:nvSpPr>
        <p:spPr>
          <a:xfrm>
            <a:off x="1076204" y="3519698"/>
            <a:ext cx="10018619" cy="1706272"/>
          </a:xfrm>
        </p:spPr>
        <p:txBody>
          <a:bodyPr>
            <a:normAutofit/>
          </a:bodyPr>
          <a:lstStyle>
            <a:lvl1pPr marL="0" indent="0">
              <a:buNone/>
              <a:defRPr sz="3600">
                <a:solidFill>
                  <a:srgbClr val="F2F2F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0307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ED0C040-8631-4544-9235-3AB176A11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
          <a:stretch/>
        </p:blipFill>
        <p:spPr>
          <a:xfrm>
            <a:off x="0" y="0"/>
            <a:ext cx="12183947" cy="6858000"/>
          </a:xfrm>
          <a:prstGeom prst="rect">
            <a:avLst/>
          </a:prstGeom>
        </p:spPr>
      </p:pic>
      <p:sp>
        <p:nvSpPr>
          <p:cNvPr id="8" name="Freeform: Shape 7">
            <a:extLst>
              <a:ext uri="{FF2B5EF4-FFF2-40B4-BE49-F238E27FC236}">
                <a16:creationId xmlns:a16="http://schemas.microsoft.com/office/drawing/2014/main" id="{31D9F649-95E7-4DE0-8F0A-0C2C0FF1EDFA}"/>
              </a:ext>
            </a:extLst>
          </p:cNvPr>
          <p:cNvSpPr/>
          <p:nvPr userDrawn="1"/>
        </p:nvSpPr>
        <p:spPr>
          <a:xfrm>
            <a:off x="3021976" y="2290640"/>
            <a:ext cx="7453113" cy="2796364"/>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chemeClr val="accent2">
              <a:alpha val="50000"/>
            </a:schemeClr>
          </a:solidFill>
          <a:ln w="15318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3B87D21-7F17-44B1-9A6F-C06D565A5E14}"/>
              </a:ext>
            </a:extLst>
          </p:cNvPr>
          <p:cNvSpPr/>
          <p:nvPr userDrawn="1"/>
        </p:nvSpPr>
        <p:spPr>
          <a:xfrm rot="10800000">
            <a:off x="7763343" y="3124087"/>
            <a:ext cx="1531858" cy="1531857"/>
          </a:xfrm>
          <a:custGeom>
            <a:avLst/>
            <a:gdLst>
              <a:gd name="connsiteX0" fmla="*/ 0 w 1531858"/>
              <a:gd name="connsiteY0" fmla="*/ 0 h 1531857"/>
              <a:gd name="connsiteX1" fmla="*/ 1531859 w 1531858"/>
              <a:gd name="connsiteY1" fmla="*/ 0 h 1531857"/>
              <a:gd name="connsiteX2" fmla="*/ 0 w 1531858"/>
              <a:gd name="connsiteY2" fmla="*/ 1531857 h 1531857"/>
            </a:gdLst>
            <a:ahLst/>
            <a:cxnLst>
              <a:cxn ang="0">
                <a:pos x="connsiteX0" y="connsiteY0"/>
              </a:cxn>
              <a:cxn ang="0">
                <a:pos x="connsiteX1" y="connsiteY1"/>
              </a:cxn>
              <a:cxn ang="0">
                <a:pos x="connsiteX2" y="connsiteY2"/>
              </a:cxn>
            </a:cxnLst>
            <a:rect l="l" t="t" r="r" b="b"/>
            <a:pathLst>
              <a:path w="1531858" h="1531857">
                <a:moveTo>
                  <a:pt x="0" y="0"/>
                </a:moveTo>
                <a:lnTo>
                  <a:pt x="1531859" y="0"/>
                </a:lnTo>
                <a:lnTo>
                  <a:pt x="0" y="1531857"/>
                </a:lnTo>
                <a:close/>
              </a:path>
            </a:pathLst>
          </a:custGeom>
          <a:solidFill>
            <a:schemeClr val="accent1"/>
          </a:solidFill>
          <a:ln w="153184"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43556D9D-DCD2-4B16-AE8C-BBD4B233E5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4178" y="6091038"/>
            <a:ext cx="1254821" cy="627411"/>
          </a:xfrm>
          <a:prstGeom prst="rect">
            <a:avLst/>
          </a:prstGeom>
        </p:spPr>
      </p:pic>
      <p:pic>
        <p:nvPicPr>
          <p:cNvPr id="11" name="Picture 10">
            <a:extLst>
              <a:ext uri="{FF2B5EF4-FFF2-40B4-BE49-F238E27FC236}">
                <a16:creationId xmlns:a16="http://schemas.microsoft.com/office/drawing/2014/main" id="{88093565-5991-4A49-9E19-A71DCCFD54E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71594" y="6047796"/>
            <a:ext cx="524194" cy="627411"/>
          </a:xfrm>
          <a:prstGeom prst="rect">
            <a:avLst/>
          </a:prstGeom>
        </p:spPr>
      </p:pic>
      <p:sp>
        <p:nvSpPr>
          <p:cNvPr id="13" name="Freeform: Shape 12">
            <a:extLst>
              <a:ext uri="{FF2B5EF4-FFF2-40B4-BE49-F238E27FC236}">
                <a16:creationId xmlns:a16="http://schemas.microsoft.com/office/drawing/2014/main" id="{660B4B15-BD98-4241-87D7-530432108F8D}"/>
              </a:ext>
            </a:extLst>
          </p:cNvPr>
          <p:cNvSpPr/>
          <p:nvPr userDrawn="1"/>
        </p:nvSpPr>
        <p:spPr>
          <a:xfrm>
            <a:off x="647595" y="682189"/>
            <a:ext cx="1531858" cy="1531857"/>
          </a:xfrm>
          <a:custGeom>
            <a:avLst/>
            <a:gdLst>
              <a:gd name="connsiteX0" fmla="*/ 0 w 1531858"/>
              <a:gd name="connsiteY0" fmla="*/ 0 h 1531857"/>
              <a:gd name="connsiteX1" fmla="*/ 1531859 w 1531858"/>
              <a:gd name="connsiteY1" fmla="*/ 0 h 1531857"/>
              <a:gd name="connsiteX2" fmla="*/ 0 w 1531858"/>
              <a:gd name="connsiteY2" fmla="*/ 1531857 h 1531857"/>
            </a:gdLst>
            <a:ahLst/>
            <a:cxnLst>
              <a:cxn ang="0">
                <a:pos x="connsiteX0" y="connsiteY0"/>
              </a:cxn>
              <a:cxn ang="0">
                <a:pos x="connsiteX1" y="connsiteY1"/>
              </a:cxn>
              <a:cxn ang="0">
                <a:pos x="connsiteX2" y="connsiteY2"/>
              </a:cxn>
            </a:cxnLst>
            <a:rect l="l" t="t" r="r" b="b"/>
            <a:pathLst>
              <a:path w="1531858" h="1531857">
                <a:moveTo>
                  <a:pt x="0" y="0"/>
                </a:moveTo>
                <a:lnTo>
                  <a:pt x="1531859" y="0"/>
                </a:lnTo>
                <a:lnTo>
                  <a:pt x="0" y="1531857"/>
                </a:lnTo>
                <a:close/>
              </a:path>
            </a:pathLst>
          </a:custGeom>
          <a:solidFill>
            <a:schemeClr val="accent1"/>
          </a:solidFill>
          <a:ln w="1531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2343F5B2-C0D6-422B-89F1-E38F46D7E88C}"/>
              </a:ext>
            </a:extLst>
          </p:cNvPr>
          <p:cNvSpPr/>
          <p:nvPr userDrawn="1"/>
        </p:nvSpPr>
        <p:spPr>
          <a:xfrm>
            <a:off x="724188" y="758782"/>
            <a:ext cx="8503632" cy="3829643"/>
          </a:xfrm>
          <a:custGeom>
            <a:avLst/>
            <a:gdLst>
              <a:gd name="connsiteX0" fmla="*/ 0 w 3829647"/>
              <a:gd name="connsiteY0" fmla="*/ 0 h 3829643"/>
              <a:gd name="connsiteX1" fmla="*/ 3829648 w 3829647"/>
              <a:gd name="connsiteY1" fmla="*/ 0 h 3829643"/>
              <a:gd name="connsiteX2" fmla="*/ 3829648 w 3829647"/>
              <a:gd name="connsiteY2" fmla="*/ 3829643 h 3829643"/>
              <a:gd name="connsiteX3" fmla="*/ 0 w 3829647"/>
              <a:gd name="connsiteY3" fmla="*/ 3829643 h 3829643"/>
            </a:gdLst>
            <a:ahLst/>
            <a:cxnLst>
              <a:cxn ang="0">
                <a:pos x="connsiteX0" y="connsiteY0"/>
              </a:cxn>
              <a:cxn ang="0">
                <a:pos x="connsiteX1" y="connsiteY1"/>
              </a:cxn>
              <a:cxn ang="0">
                <a:pos x="connsiteX2" y="connsiteY2"/>
              </a:cxn>
              <a:cxn ang="0">
                <a:pos x="connsiteX3" y="connsiteY3"/>
              </a:cxn>
            </a:cxnLst>
            <a:rect l="l" t="t" r="r" b="b"/>
            <a:pathLst>
              <a:path w="3829647" h="3829643">
                <a:moveTo>
                  <a:pt x="0" y="0"/>
                </a:moveTo>
                <a:lnTo>
                  <a:pt x="3829648" y="0"/>
                </a:lnTo>
                <a:lnTo>
                  <a:pt x="3829648" y="3829643"/>
                </a:lnTo>
                <a:lnTo>
                  <a:pt x="0" y="3829643"/>
                </a:lnTo>
                <a:close/>
              </a:path>
            </a:pathLst>
          </a:custGeom>
          <a:solidFill>
            <a:srgbClr val="005D36"/>
          </a:solidFill>
          <a:ln w="153184" cap="flat">
            <a:noFill/>
            <a:prstDash val="solid"/>
            <a:miter/>
          </a:ln>
        </p:spPr>
        <p:txBody>
          <a:bodyPr rtlCol="0" anchor="ctr"/>
          <a:lstStyle/>
          <a:p>
            <a:endParaRPr lang="en-US" dirty="0"/>
          </a:p>
        </p:txBody>
      </p:sp>
      <p:grpSp>
        <p:nvGrpSpPr>
          <p:cNvPr id="15" name="Group 14">
            <a:extLst>
              <a:ext uri="{FF2B5EF4-FFF2-40B4-BE49-F238E27FC236}">
                <a16:creationId xmlns:a16="http://schemas.microsoft.com/office/drawing/2014/main" id="{7F38458A-787F-44F8-A0DD-2B73416C27ED}"/>
              </a:ext>
            </a:extLst>
          </p:cNvPr>
          <p:cNvGrpSpPr/>
          <p:nvPr userDrawn="1"/>
        </p:nvGrpSpPr>
        <p:grpSpPr>
          <a:xfrm>
            <a:off x="8227409" y="3294674"/>
            <a:ext cx="4023360" cy="382963"/>
            <a:chOff x="7617553" y="1907675"/>
            <a:chExt cx="4595577" cy="382963"/>
          </a:xfrm>
          <a:solidFill>
            <a:schemeClr val="accent2">
              <a:lumMod val="90000"/>
              <a:lumOff val="10000"/>
            </a:schemeClr>
          </a:solidFill>
        </p:grpSpPr>
        <p:sp>
          <p:nvSpPr>
            <p:cNvPr id="16" name="Freeform: Shape 15">
              <a:extLst>
                <a:ext uri="{FF2B5EF4-FFF2-40B4-BE49-F238E27FC236}">
                  <a16:creationId xmlns:a16="http://schemas.microsoft.com/office/drawing/2014/main" id="{8C4295F9-D9C1-4F90-8125-A003917B729B}"/>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CACFE7CE-9C65-4158-8809-A6331501DD34}"/>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C0A6093B-88C6-4A1C-BAA5-240F3F9DD67B}"/>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
        <p:nvSpPr>
          <p:cNvPr id="19" name="Freeform: Shape 18">
            <a:extLst>
              <a:ext uri="{FF2B5EF4-FFF2-40B4-BE49-F238E27FC236}">
                <a16:creationId xmlns:a16="http://schemas.microsoft.com/office/drawing/2014/main" id="{A8385750-7C5B-44FD-BB1F-96C1E0DED0F3}"/>
              </a:ext>
            </a:extLst>
          </p:cNvPr>
          <p:cNvSpPr/>
          <p:nvPr userDrawn="1"/>
        </p:nvSpPr>
        <p:spPr>
          <a:xfrm>
            <a:off x="773207" y="6495587"/>
            <a:ext cx="2248769" cy="15318"/>
          </a:xfrm>
          <a:custGeom>
            <a:avLst/>
            <a:gdLst>
              <a:gd name="connsiteX0" fmla="*/ 0 w 2248769"/>
              <a:gd name="connsiteY0" fmla="*/ 0 h 15318"/>
              <a:gd name="connsiteX1" fmla="*/ 2248769 w 2248769"/>
              <a:gd name="connsiteY1" fmla="*/ 0 h 15318"/>
              <a:gd name="connsiteX2" fmla="*/ 2248769 w 2248769"/>
              <a:gd name="connsiteY2" fmla="*/ 15318 h 15318"/>
              <a:gd name="connsiteX3" fmla="*/ 0 w 2248769"/>
              <a:gd name="connsiteY3" fmla="*/ 15318 h 15318"/>
            </a:gdLst>
            <a:ahLst/>
            <a:cxnLst>
              <a:cxn ang="0">
                <a:pos x="connsiteX0" y="connsiteY0"/>
              </a:cxn>
              <a:cxn ang="0">
                <a:pos x="connsiteX1" y="connsiteY1"/>
              </a:cxn>
              <a:cxn ang="0">
                <a:pos x="connsiteX2" y="connsiteY2"/>
              </a:cxn>
              <a:cxn ang="0">
                <a:pos x="connsiteX3" y="connsiteY3"/>
              </a:cxn>
            </a:cxnLst>
            <a:rect l="l" t="t" r="r" b="b"/>
            <a:pathLst>
              <a:path w="2248769" h="15318">
                <a:moveTo>
                  <a:pt x="0" y="0"/>
                </a:moveTo>
                <a:lnTo>
                  <a:pt x="2248769" y="0"/>
                </a:lnTo>
                <a:lnTo>
                  <a:pt x="2248769" y="15318"/>
                </a:lnTo>
                <a:lnTo>
                  <a:pt x="0" y="15318"/>
                </a:lnTo>
                <a:close/>
              </a:path>
            </a:pathLst>
          </a:custGeom>
          <a:solidFill>
            <a:schemeClr val="accent1"/>
          </a:solidFill>
          <a:ln w="153184"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310E91C-52AC-483D-ACF3-3BF487884FB5}"/>
              </a:ext>
            </a:extLst>
          </p:cNvPr>
          <p:cNvSpPr/>
          <p:nvPr userDrawn="1"/>
        </p:nvSpPr>
        <p:spPr>
          <a:xfrm>
            <a:off x="773207" y="6431249"/>
            <a:ext cx="260416" cy="71997"/>
          </a:xfrm>
          <a:custGeom>
            <a:avLst/>
            <a:gdLst>
              <a:gd name="connsiteX0" fmla="*/ 0 w 260416"/>
              <a:gd name="connsiteY0" fmla="*/ 0 h 71997"/>
              <a:gd name="connsiteX1" fmla="*/ 260416 w 260416"/>
              <a:gd name="connsiteY1" fmla="*/ 0 h 71997"/>
              <a:gd name="connsiteX2" fmla="*/ 260416 w 260416"/>
              <a:gd name="connsiteY2" fmla="*/ 71998 h 71997"/>
              <a:gd name="connsiteX3" fmla="*/ 0 w 260416"/>
              <a:gd name="connsiteY3" fmla="*/ 71998 h 71997"/>
            </a:gdLst>
            <a:ahLst/>
            <a:cxnLst>
              <a:cxn ang="0">
                <a:pos x="connsiteX0" y="connsiteY0"/>
              </a:cxn>
              <a:cxn ang="0">
                <a:pos x="connsiteX1" y="connsiteY1"/>
              </a:cxn>
              <a:cxn ang="0">
                <a:pos x="connsiteX2" y="connsiteY2"/>
              </a:cxn>
              <a:cxn ang="0">
                <a:pos x="connsiteX3" y="connsiteY3"/>
              </a:cxn>
            </a:cxnLst>
            <a:rect l="l" t="t" r="r" b="b"/>
            <a:pathLst>
              <a:path w="260416" h="71997">
                <a:moveTo>
                  <a:pt x="0" y="0"/>
                </a:moveTo>
                <a:lnTo>
                  <a:pt x="260416" y="0"/>
                </a:lnTo>
                <a:lnTo>
                  <a:pt x="260416" y="71998"/>
                </a:lnTo>
                <a:lnTo>
                  <a:pt x="0" y="71998"/>
                </a:lnTo>
                <a:close/>
              </a:path>
            </a:pathLst>
          </a:custGeom>
          <a:solidFill>
            <a:schemeClr val="accent1"/>
          </a:solidFill>
          <a:ln w="153184"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E04D7EA1-182A-4FAB-8D50-CEBED2530145}"/>
              </a:ext>
            </a:extLst>
          </p:cNvPr>
          <p:cNvSpPr>
            <a:spLocks noGrp="1"/>
          </p:cNvSpPr>
          <p:nvPr>
            <p:ph type="ctrTitle"/>
          </p:nvPr>
        </p:nvSpPr>
        <p:spPr>
          <a:xfrm>
            <a:off x="1080152" y="1103087"/>
            <a:ext cx="7555281" cy="1836164"/>
          </a:xfrm>
        </p:spPr>
        <p:txBody>
          <a:bodyPr anchor="b">
            <a:noAutofit/>
          </a:bodyPr>
          <a:lstStyle>
            <a:lvl1pPr algn="l">
              <a:defRPr sz="4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912E128-9B31-482D-867F-B15A533B6244}"/>
              </a:ext>
            </a:extLst>
          </p:cNvPr>
          <p:cNvSpPr>
            <a:spLocks noGrp="1"/>
          </p:cNvSpPr>
          <p:nvPr>
            <p:ph type="subTitle" idx="1"/>
          </p:nvPr>
        </p:nvSpPr>
        <p:spPr>
          <a:xfrm>
            <a:off x="1080152" y="3253740"/>
            <a:ext cx="7555281" cy="111570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Rectangle 20">
            <a:extLst>
              <a:ext uri="{FF2B5EF4-FFF2-40B4-BE49-F238E27FC236}">
                <a16:creationId xmlns:a16="http://schemas.microsoft.com/office/drawing/2014/main" id="{F14B6782-891B-4555-981D-9E58089EE6BB}"/>
              </a:ext>
            </a:extLst>
          </p:cNvPr>
          <p:cNvSpPr/>
          <p:nvPr userDrawn="1"/>
        </p:nvSpPr>
        <p:spPr>
          <a:xfrm>
            <a:off x="895350" y="927100"/>
            <a:ext cx="8178800" cy="349885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5646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4D9A14-D57C-42AC-9CC4-A500D61B7B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2" name="Freeform: Shape 31">
            <a:extLst>
              <a:ext uri="{FF2B5EF4-FFF2-40B4-BE49-F238E27FC236}">
                <a16:creationId xmlns:a16="http://schemas.microsoft.com/office/drawing/2014/main" id="{45F34CEC-825B-452D-8263-953520C4AF2D}"/>
              </a:ext>
            </a:extLst>
          </p:cNvPr>
          <p:cNvSpPr/>
          <p:nvPr userDrawn="1"/>
        </p:nvSpPr>
        <p:spPr>
          <a:xfrm>
            <a:off x="0" y="-1379"/>
            <a:ext cx="12188952" cy="685937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232830">
              <a:alpha val="25000"/>
            </a:srgbClr>
          </a:solidFill>
          <a:ln w="107616"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AD2FB47-80A1-42EA-A9EE-4AF194F32597}"/>
              </a:ext>
            </a:extLst>
          </p:cNvPr>
          <p:cNvSpPr/>
          <p:nvPr userDrawn="1"/>
        </p:nvSpPr>
        <p:spPr>
          <a:xfrm>
            <a:off x="569923" y="558848"/>
            <a:ext cx="11018520" cy="5738924"/>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chemeClr val="accent4">
              <a:alpha val="65000"/>
            </a:schemeClr>
          </a:solidFill>
          <a:ln w="107616"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EF22D0C-0079-4E50-8CBF-BFE569BE0083}"/>
              </a:ext>
            </a:extLst>
          </p:cNvPr>
          <p:cNvSpPr/>
          <p:nvPr userDrawn="1"/>
        </p:nvSpPr>
        <p:spPr>
          <a:xfrm>
            <a:off x="813763" y="808669"/>
            <a:ext cx="10530840" cy="5239282"/>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noFill/>
          <a:ln w="107616" cap="flat">
            <a:solidFill>
              <a:schemeClr val="accent6"/>
            </a:solidFill>
            <a:prstDash val="solid"/>
            <a:miter/>
          </a:ln>
        </p:spPr>
        <p:txBody>
          <a:bodyPr rtlCol="0" anchor="ctr"/>
          <a:lstStyle/>
          <a:p>
            <a:endParaRPr lang="en-US" dirty="0"/>
          </a:p>
        </p:txBody>
      </p:sp>
      <p:pic>
        <p:nvPicPr>
          <p:cNvPr id="35" name="Picture 34">
            <a:extLst>
              <a:ext uri="{FF2B5EF4-FFF2-40B4-BE49-F238E27FC236}">
                <a16:creationId xmlns:a16="http://schemas.microsoft.com/office/drawing/2014/main" id="{60C532F2-D63B-4730-92F4-3364189AB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36" name="Title 1">
            <a:extLst>
              <a:ext uri="{FF2B5EF4-FFF2-40B4-BE49-F238E27FC236}">
                <a16:creationId xmlns:a16="http://schemas.microsoft.com/office/drawing/2014/main" id="{EFEC7B44-0F42-4549-98AD-2315DC603C4F}"/>
              </a:ext>
            </a:extLst>
          </p:cNvPr>
          <p:cNvSpPr>
            <a:spLocks noGrp="1"/>
          </p:cNvSpPr>
          <p:nvPr>
            <p:ph type="title"/>
          </p:nvPr>
        </p:nvSpPr>
        <p:spPr>
          <a:xfrm>
            <a:off x="1043710" y="1128531"/>
            <a:ext cx="10070947" cy="1892461"/>
          </a:xfrm>
        </p:spPr>
        <p:txBody>
          <a:bodyPr anchor="b">
            <a:noAutofit/>
          </a:bodyPr>
          <a:lstStyle>
            <a:lvl1pPr algn="ctr">
              <a:defRPr sz="5600">
                <a:solidFill>
                  <a:schemeClr val="bg1"/>
                </a:solidFill>
              </a:defRPr>
            </a:lvl1pPr>
          </a:lstStyle>
          <a:p>
            <a:r>
              <a:rPr lang="en-US" dirty="0"/>
              <a:t>Click to edit Master title style</a:t>
            </a:r>
          </a:p>
        </p:txBody>
      </p:sp>
      <p:sp>
        <p:nvSpPr>
          <p:cNvPr id="37" name="Text Placeholder 2">
            <a:extLst>
              <a:ext uri="{FF2B5EF4-FFF2-40B4-BE49-F238E27FC236}">
                <a16:creationId xmlns:a16="http://schemas.microsoft.com/office/drawing/2014/main" id="{7D27E6C2-0D93-4ADA-8D6E-83C550A4AA31}"/>
              </a:ext>
            </a:extLst>
          </p:cNvPr>
          <p:cNvSpPr>
            <a:spLocks noGrp="1"/>
          </p:cNvSpPr>
          <p:nvPr>
            <p:ph type="body" idx="1"/>
          </p:nvPr>
        </p:nvSpPr>
        <p:spPr>
          <a:xfrm>
            <a:off x="1069874" y="3519698"/>
            <a:ext cx="10018619" cy="1706272"/>
          </a:xfrm>
        </p:spPr>
        <p:txBody>
          <a:bodyPr>
            <a:normAutofit/>
          </a:bodyPr>
          <a:lstStyle>
            <a:lvl1pPr marL="0" indent="0" algn="ctr">
              <a:buNone/>
              <a:defRPr sz="3600">
                <a:solidFill>
                  <a:srgbClr val="F2F2F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40035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0C532F2-D63B-4730-92F4-3364189AB8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pic>
        <p:nvPicPr>
          <p:cNvPr id="9" name="Picture 8">
            <a:extLst>
              <a:ext uri="{FF2B5EF4-FFF2-40B4-BE49-F238E27FC236}">
                <a16:creationId xmlns:a16="http://schemas.microsoft.com/office/drawing/2014/main" id="{E5C71F4D-664F-4550-B598-CA06F711C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08984" y="4026871"/>
            <a:ext cx="855702" cy="835206"/>
          </a:xfrm>
          <a:prstGeom prst="rect">
            <a:avLst/>
          </a:prstGeom>
        </p:spPr>
      </p:pic>
      <p:pic>
        <p:nvPicPr>
          <p:cNvPr id="10" name="Picture 9">
            <a:extLst>
              <a:ext uri="{FF2B5EF4-FFF2-40B4-BE49-F238E27FC236}">
                <a16:creationId xmlns:a16="http://schemas.microsoft.com/office/drawing/2014/main" id="{194593F8-596E-429F-B150-172AD562F3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43181" y="4023086"/>
            <a:ext cx="855702" cy="835206"/>
          </a:xfrm>
          <a:prstGeom prst="rect">
            <a:avLst/>
          </a:prstGeom>
        </p:spPr>
      </p:pic>
      <p:pic>
        <p:nvPicPr>
          <p:cNvPr id="11" name="Picture 10">
            <a:extLst>
              <a:ext uri="{FF2B5EF4-FFF2-40B4-BE49-F238E27FC236}">
                <a16:creationId xmlns:a16="http://schemas.microsoft.com/office/drawing/2014/main" id="{6F944F71-2504-426C-BA0F-0C115B11158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37652" y="3957366"/>
            <a:ext cx="855702" cy="835206"/>
          </a:xfrm>
          <a:prstGeom prst="rect">
            <a:avLst/>
          </a:prstGeom>
        </p:spPr>
      </p:pic>
      <p:pic>
        <p:nvPicPr>
          <p:cNvPr id="12" name="Picture 11">
            <a:extLst>
              <a:ext uri="{FF2B5EF4-FFF2-40B4-BE49-F238E27FC236}">
                <a16:creationId xmlns:a16="http://schemas.microsoft.com/office/drawing/2014/main" id="{9EB750DB-A5AB-435C-BC3C-86F708DF74C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90212" y="2277518"/>
            <a:ext cx="855702" cy="835206"/>
          </a:xfrm>
          <a:prstGeom prst="rect">
            <a:avLst/>
          </a:prstGeom>
        </p:spPr>
      </p:pic>
      <p:pic>
        <p:nvPicPr>
          <p:cNvPr id="13" name="Picture 12">
            <a:extLst>
              <a:ext uri="{FF2B5EF4-FFF2-40B4-BE49-F238E27FC236}">
                <a16:creationId xmlns:a16="http://schemas.microsoft.com/office/drawing/2014/main" id="{516F79C2-9447-44AD-AD95-8DD0B15BDDD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37652" y="2277518"/>
            <a:ext cx="855702" cy="835206"/>
          </a:xfrm>
          <a:prstGeom prst="rect">
            <a:avLst/>
          </a:prstGeom>
        </p:spPr>
      </p:pic>
      <p:pic>
        <p:nvPicPr>
          <p:cNvPr id="14" name="Picture 13">
            <a:extLst>
              <a:ext uri="{FF2B5EF4-FFF2-40B4-BE49-F238E27FC236}">
                <a16:creationId xmlns:a16="http://schemas.microsoft.com/office/drawing/2014/main" id="{4FE2DA25-A128-436B-99B3-9EBF1DA3732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603455" y="2277518"/>
            <a:ext cx="855702" cy="835206"/>
          </a:xfrm>
          <a:prstGeom prst="rect">
            <a:avLst/>
          </a:prstGeom>
        </p:spPr>
      </p:pic>
      <p:pic>
        <p:nvPicPr>
          <p:cNvPr id="15" name="Picture 14">
            <a:extLst>
              <a:ext uri="{FF2B5EF4-FFF2-40B4-BE49-F238E27FC236}">
                <a16:creationId xmlns:a16="http://schemas.microsoft.com/office/drawing/2014/main" id="{0E3C1A5B-F990-49EE-ADC7-8FF5E5A5100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408984" y="2277518"/>
            <a:ext cx="855702" cy="835206"/>
          </a:xfrm>
          <a:prstGeom prst="rect">
            <a:avLst/>
          </a:prstGeom>
        </p:spPr>
      </p:pic>
      <p:pic>
        <p:nvPicPr>
          <p:cNvPr id="16" name="Picture 15">
            <a:extLst>
              <a:ext uri="{FF2B5EF4-FFF2-40B4-BE49-F238E27FC236}">
                <a16:creationId xmlns:a16="http://schemas.microsoft.com/office/drawing/2014/main" id="{7EC59001-8762-4415-AFD2-D4F983C959D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3181" y="2277518"/>
            <a:ext cx="855702" cy="835206"/>
          </a:xfrm>
          <a:prstGeom prst="rect">
            <a:avLst/>
          </a:prstGeom>
        </p:spPr>
      </p:pic>
      <p:pic>
        <p:nvPicPr>
          <p:cNvPr id="17" name="Picture 16">
            <a:extLst>
              <a:ext uri="{FF2B5EF4-FFF2-40B4-BE49-F238E27FC236}">
                <a16:creationId xmlns:a16="http://schemas.microsoft.com/office/drawing/2014/main" id="{E25471F4-A501-45C9-B63C-D57C2D4C6F2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690212" y="627844"/>
            <a:ext cx="855702" cy="835206"/>
          </a:xfrm>
          <a:prstGeom prst="rect">
            <a:avLst/>
          </a:prstGeom>
        </p:spPr>
      </p:pic>
      <p:pic>
        <p:nvPicPr>
          <p:cNvPr id="18" name="Picture 17">
            <a:extLst>
              <a:ext uri="{FF2B5EF4-FFF2-40B4-BE49-F238E27FC236}">
                <a16:creationId xmlns:a16="http://schemas.microsoft.com/office/drawing/2014/main" id="{8A2F9EA8-A57B-49BC-B6AB-A30F5CA9E74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537652" y="597671"/>
            <a:ext cx="855702" cy="835206"/>
          </a:xfrm>
          <a:prstGeom prst="rect">
            <a:avLst/>
          </a:prstGeom>
        </p:spPr>
      </p:pic>
      <p:pic>
        <p:nvPicPr>
          <p:cNvPr id="19" name="Picture 18">
            <a:extLst>
              <a:ext uri="{FF2B5EF4-FFF2-40B4-BE49-F238E27FC236}">
                <a16:creationId xmlns:a16="http://schemas.microsoft.com/office/drawing/2014/main" id="{4154826D-91A0-44EC-AE3B-B563BA1AD77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08984" y="597671"/>
            <a:ext cx="855702" cy="835206"/>
          </a:xfrm>
          <a:prstGeom prst="rect">
            <a:avLst/>
          </a:prstGeom>
        </p:spPr>
      </p:pic>
      <p:pic>
        <p:nvPicPr>
          <p:cNvPr id="20" name="Picture 19">
            <a:extLst>
              <a:ext uri="{FF2B5EF4-FFF2-40B4-BE49-F238E27FC236}">
                <a16:creationId xmlns:a16="http://schemas.microsoft.com/office/drawing/2014/main" id="{6BD2D094-29F9-4869-9E6D-AC6A61D1C4E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343181" y="531951"/>
            <a:ext cx="855702" cy="835206"/>
          </a:xfrm>
          <a:prstGeom prst="rect">
            <a:avLst/>
          </a:prstGeom>
        </p:spPr>
      </p:pic>
      <p:pic>
        <p:nvPicPr>
          <p:cNvPr id="21" name="Picture 20">
            <a:extLst>
              <a:ext uri="{FF2B5EF4-FFF2-40B4-BE49-F238E27FC236}">
                <a16:creationId xmlns:a16="http://schemas.microsoft.com/office/drawing/2014/main" id="{67A2DBF4-AD20-4F7F-9E72-E867EA0F50C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603455" y="597671"/>
            <a:ext cx="855702" cy="835206"/>
          </a:xfrm>
          <a:prstGeom prst="rect">
            <a:avLst/>
          </a:prstGeom>
        </p:spPr>
      </p:pic>
      <p:pic>
        <p:nvPicPr>
          <p:cNvPr id="5" name="Picture 4">
            <a:extLst>
              <a:ext uri="{FF2B5EF4-FFF2-40B4-BE49-F238E27FC236}">
                <a16:creationId xmlns:a16="http://schemas.microsoft.com/office/drawing/2014/main" id="{E6D11052-2FC2-4BA9-9AB2-450494C796F8}"/>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588393" y="3962942"/>
            <a:ext cx="885825" cy="895350"/>
          </a:xfrm>
          <a:prstGeom prst="rect">
            <a:avLst/>
          </a:prstGeom>
        </p:spPr>
      </p:pic>
      <p:pic>
        <p:nvPicPr>
          <p:cNvPr id="22" name="Picture 21">
            <a:extLst>
              <a:ext uri="{FF2B5EF4-FFF2-40B4-BE49-F238E27FC236}">
                <a16:creationId xmlns:a16="http://schemas.microsoft.com/office/drawing/2014/main" id="{198954E3-9645-4A69-8804-0FFCD4BD102E}"/>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9621771" y="3993014"/>
            <a:ext cx="885825" cy="895350"/>
          </a:xfrm>
          <a:prstGeom prst="rect">
            <a:avLst/>
          </a:prstGeom>
        </p:spPr>
      </p:pic>
      <p:pic>
        <p:nvPicPr>
          <p:cNvPr id="24" name="Picture 23">
            <a:extLst>
              <a:ext uri="{FF2B5EF4-FFF2-40B4-BE49-F238E27FC236}">
                <a16:creationId xmlns:a16="http://schemas.microsoft.com/office/drawing/2014/main" id="{EDD6922B-468E-4D91-904E-50CB317AC7C0}"/>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3408984" y="5430699"/>
            <a:ext cx="885825" cy="895350"/>
          </a:xfrm>
          <a:prstGeom prst="rect">
            <a:avLst/>
          </a:prstGeom>
        </p:spPr>
      </p:pic>
      <p:pic>
        <p:nvPicPr>
          <p:cNvPr id="26" name="Picture 25">
            <a:extLst>
              <a:ext uri="{FF2B5EF4-FFF2-40B4-BE49-F238E27FC236}">
                <a16:creationId xmlns:a16="http://schemas.microsoft.com/office/drawing/2014/main" id="{44296E32-912B-46CA-83AF-721453EF2AB1}"/>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1365378" y="5407712"/>
            <a:ext cx="885825" cy="895350"/>
          </a:xfrm>
          <a:prstGeom prst="rect">
            <a:avLst/>
          </a:prstGeom>
        </p:spPr>
      </p:pic>
    </p:spTree>
    <p:extLst>
      <p:ext uri="{BB962C8B-B14F-4D97-AF65-F5344CB8AC3E}">
        <p14:creationId xmlns:p14="http://schemas.microsoft.com/office/powerpoint/2010/main" val="1368397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325040-50F5-461F-9825-DC60C895CBC4}"/>
              </a:ext>
            </a:extLst>
          </p:cNvPr>
          <p:cNvSpPr/>
          <p:nvPr userDrawn="1"/>
        </p:nvSpPr>
        <p:spPr>
          <a:xfrm>
            <a:off x="0" y="0"/>
            <a:ext cx="1126556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60C532F2-D63B-4730-92F4-3364189AB8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pic>
        <p:nvPicPr>
          <p:cNvPr id="2" name="Graphic 1">
            <a:extLst>
              <a:ext uri="{FF2B5EF4-FFF2-40B4-BE49-F238E27FC236}">
                <a16:creationId xmlns:a16="http://schemas.microsoft.com/office/drawing/2014/main" id="{4877E79D-6728-4DA9-81EF-7A54D347DFC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43181" y="850062"/>
            <a:ext cx="855702" cy="547436"/>
          </a:xfrm>
          <a:prstGeom prst="rect">
            <a:avLst/>
          </a:prstGeom>
        </p:spPr>
      </p:pic>
      <p:pic>
        <p:nvPicPr>
          <p:cNvPr id="5" name="Graphic 4">
            <a:extLst>
              <a:ext uri="{FF2B5EF4-FFF2-40B4-BE49-F238E27FC236}">
                <a16:creationId xmlns:a16="http://schemas.microsoft.com/office/drawing/2014/main" id="{BD3D0E00-A040-4CCD-B74A-978B146E900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36302" y="774532"/>
            <a:ext cx="858402" cy="820848"/>
          </a:xfrm>
          <a:prstGeom prst="rect">
            <a:avLst/>
          </a:prstGeom>
        </p:spPr>
      </p:pic>
      <p:pic>
        <p:nvPicPr>
          <p:cNvPr id="6" name="Graphic 5">
            <a:extLst>
              <a:ext uri="{FF2B5EF4-FFF2-40B4-BE49-F238E27FC236}">
                <a16:creationId xmlns:a16="http://schemas.microsoft.com/office/drawing/2014/main" id="{2A65EBF4-33FF-4710-89D3-A02F885BA437}"/>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09593" y="762796"/>
            <a:ext cx="849564" cy="844320"/>
          </a:xfrm>
          <a:prstGeom prst="rect">
            <a:avLst/>
          </a:prstGeom>
        </p:spPr>
      </p:pic>
      <p:pic>
        <p:nvPicPr>
          <p:cNvPr id="7" name="Graphic 6">
            <a:extLst>
              <a:ext uri="{FF2B5EF4-FFF2-40B4-BE49-F238E27FC236}">
                <a16:creationId xmlns:a16="http://schemas.microsoft.com/office/drawing/2014/main" id="{C2D1AD45-A197-4FA8-BECD-30FE051D8311}"/>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421182" y="797526"/>
            <a:ext cx="831306" cy="794936"/>
          </a:xfrm>
          <a:prstGeom prst="rect">
            <a:avLst/>
          </a:prstGeom>
        </p:spPr>
      </p:pic>
      <p:pic>
        <p:nvPicPr>
          <p:cNvPr id="8" name="Graphic 7">
            <a:extLst>
              <a:ext uri="{FF2B5EF4-FFF2-40B4-BE49-F238E27FC236}">
                <a16:creationId xmlns:a16="http://schemas.microsoft.com/office/drawing/2014/main" id="{5B0EBC5B-3E0F-4CAA-9966-960E9A7FB653}"/>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694330" y="862254"/>
            <a:ext cx="855702" cy="693953"/>
          </a:xfrm>
          <a:prstGeom prst="rect">
            <a:avLst/>
          </a:prstGeom>
        </p:spPr>
      </p:pic>
      <p:pic>
        <p:nvPicPr>
          <p:cNvPr id="22" name="Graphic 21">
            <a:extLst>
              <a:ext uri="{FF2B5EF4-FFF2-40B4-BE49-F238E27FC236}">
                <a16:creationId xmlns:a16="http://schemas.microsoft.com/office/drawing/2014/main" id="{B537DA7E-6792-4ED1-B7AD-7BB33EA2D062}"/>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364026" y="2447200"/>
            <a:ext cx="829954" cy="835206"/>
          </a:xfrm>
          <a:prstGeom prst="rect">
            <a:avLst/>
          </a:prstGeom>
        </p:spPr>
      </p:pic>
      <p:pic>
        <p:nvPicPr>
          <p:cNvPr id="23" name="Graphic 22">
            <a:extLst>
              <a:ext uri="{FF2B5EF4-FFF2-40B4-BE49-F238E27FC236}">
                <a16:creationId xmlns:a16="http://schemas.microsoft.com/office/drawing/2014/main" id="{A3315BFE-2F58-4C73-BCB9-5D7119A154C6}"/>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624409" y="2468041"/>
            <a:ext cx="834748" cy="813879"/>
          </a:xfrm>
          <a:prstGeom prst="rect">
            <a:avLst/>
          </a:prstGeom>
        </p:spPr>
      </p:pic>
      <p:pic>
        <p:nvPicPr>
          <p:cNvPr id="24" name="Graphic 23">
            <a:extLst>
              <a:ext uri="{FF2B5EF4-FFF2-40B4-BE49-F238E27FC236}">
                <a16:creationId xmlns:a16="http://schemas.microsoft.com/office/drawing/2014/main" id="{C03CE657-7012-4F1D-92D7-0D6F9A2BC211}"/>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429113" y="2457360"/>
            <a:ext cx="805595" cy="800622"/>
          </a:xfrm>
          <a:prstGeom prst="rect">
            <a:avLst/>
          </a:prstGeom>
        </p:spPr>
      </p:pic>
      <p:pic>
        <p:nvPicPr>
          <p:cNvPr id="25" name="Graphic 24">
            <a:extLst>
              <a:ext uri="{FF2B5EF4-FFF2-40B4-BE49-F238E27FC236}">
                <a16:creationId xmlns:a16="http://schemas.microsoft.com/office/drawing/2014/main" id="{418C8960-F781-43AD-98D2-B09402916A95}"/>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536303" y="2552885"/>
            <a:ext cx="836098" cy="729035"/>
          </a:xfrm>
          <a:prstGeom prst="rect">
            <a:avLst/>
          </a:prstGeom>
        </p:spPr>
      </p:pic>
      <p:pic>
        <p:nvPicPr>
          <p:cNvPr id="28" name="Graphic 27">
            <a:extLst>
              <a:ext uri="{FF2B5EF4-FFF2-40B4-BE49-F238E27FC236}">
                <a16:creationId xmlns:a16="http://schemas.microsoft.com/office/drawing/2014/main" id="{A303D136-8EA0-4D4B-8D97-FABE2475BD9B}"/>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761165" y="2454213"/>
            <a:ext cx="713796" cy="821636"/>
          </a:xfrm>
          <a:prstGeom prst="rect">
            <a:avLst/>
          </a:prstGeom>
        </p:spPr>
      </p:pic>
      <p:pic>
        <p:nvPicPr>
          <p:cNvPr id="29" name="Graphic 28">
            <a:extLst>
              <a:ext uri="{FF2B5EF4-FFF2-40B4-BE49-F238E27FC236}">
                <a16:creationId xmlns:a16="http://schemas.microsoft.com/office/drawing/2014/main" id="{E5FFCB6C-6763-44DA-86C2-FDAD22E07D0D}"/>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693743" y="4111403"/>
            <a:ext cx="576913" cy="852137"/>
          </a:xfrm>
          <a:prstGeom prst="rect">
            <a:avLst/>
          </a:prstGeom>
        </p:spPr>
      </p:pic>
      <p:pic>
        <p:nvPicPr>
          <p:cNvPr id="30" name="Graphic 29">
            <a:extLst>
              <a:ext uri="{FF2B5EF4-FFF2-40B4-BE49-F238E27FC236}">
                <a16:creationId xmlns:a16="http://schemas.microsoft.com/office/drawing/2014/main" id="{40DECCEB-A961-49F3-B864-9472DFC5AF62}"/>
              </a:ext>
            </a:extLst>
          </p:cNvPr>
          <p:cNvPicPr>
            <a:picLocks noChangeAspect="1"/>
          </p:cNvPicPr>
          <p:nvPr userDrawn="1"/>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345721" y="4237623"/>
            <a:ext cx="850799" cy="756846"/>
          </a:xfrm>
          <a:prstGeom prst="rect">
            <a:avLst/>
          </a:prstGeom>
        </p:spPr>
      </p:pic>
      <p:pic>
        <p:nvPicPr>
          <p:cNvPr id="31" name="Graphic 30">
            <a:extLst>
              <a:ext uri="{FF2B5EF4-FFF2-40B4-BE49-F238E27FC236}">
                <a16:creationId xmlns:a16="http://schemas.microsoft.com/office/drawing/2014/main" id="{5466B152-A798-44AC-9669-CF1169E05972}"/>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3401875" y="4208008"/>
            <a:ext cx="866526" cy="835206"/>
          </a:xfrm>
          <a:prstGeom prst="rect">
            <a:avLst/>
          </a:prstGeom>
        </p:spPr>
      </p:pic>
      <p:pic>
        <p:nvPicPr>
          <p:cNvPr id="32" name="Graphic 31">
            <a:extLst>
              <a:ext uri="{FF2B5EF4-FFF2-40B4-BE49-F238E27FC236}">
                <a16:creationId xmlns:a16="http://schemas.microsoft.com/office/drawing/2014/main" id="{F6726AA9-74FB-4EDB-9C51-2DDAB937CC8F}"/>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342407" y="5521982"/>
            <a:ext cx="857250" cy="857250"/>
          </a:xfrm>
          <a:prstGeom prst="rect">
            <a:avLst/>
          </a:prstGeom>
        </p:spPr>
      </p:pic>
      <p:pic>
        <p:nvPicPr>
          <p:cNvPr id="33" name="Graphic 32">
            <a:extLst>
              <a:ext uri="{FF2B5EF4-FFF2-40B4-BE49-F238E27FC236}">
                <a16:creationId xmlns:a16="http://schemas.microsoft.com/office/drawing/2014/main" id="{B3A71300-7EFA-4964-9483-49897F77489A}"/>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9659047" y="4172965"/>
            <a:ext cx="876300" cy="790575"/>
          </a:xfrm>
          <a:prstGeom prst="rect">
            <a:avLst/>
          </a:prstGeom>
        </p:spPr>
      </p:pic>
      <p:pic>
        <p:nvPicPr>
          <p:cNvPr id="34" name="Graphic 33">
            <a:extLst>
              <a:ext uri="{FF2B5EF4-FFF2-40B4-BE49-F238E27FC236}">
                <a16:creationId xmlns:a16="http://schemas.microsoft.com/office/drawing/2014/main" id="{86F90B88-BF31-4C08-98E6-EA35F3C14336}"/>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305862" y="5541032"/>
            <a:ext cx="876300" cy="838200"/>
          </a:xfrm>
          <a:prstGeom prst="rect">
            <a:avLst/>
          </a:prstGeom>
        </p:spPr>
      </p:pic>
      <p:pic>
        <p:nvPicPr>
          <p:cNvPr id="36" name="Graphic 35">
            <a:extLst>
              <a:ext uri="{FF2B5EF4-FFF2-40B4-BE49-F238E27FC236}">
                <a16:creationId xmlns:a16="http://schemas.microsoft.com/office/drawing/2014/main" id="{3D5CC0F3-5698-43A5-93BC-9F6A1072B49C}"/>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7555468" y="4089796"/>
            <a:ext cx="876300" cy="895350"/>
          </a:xfrm>
          <a:prstGeom prst="rect">
            <a:avLst/>
          </a:prstGeom>
        </p:spPr>
      </p:pic>
      <p:sp>
        <p:nvSpPr>
          <p:cNvPr id="44" name="Freeform: Shape 43">
            <a:extLst>
              <a:ext uri="{FF2B5EF4-FFF2-40B4-BE49-F238E27FC236}">
                <a16:creationId xmlns:a16="http://schemas.microsoft.com/office/drawing/2014/main" id="{25521B1B-0BF6-4273-88C0-A5045ED2DA00}"/>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6"/>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3062981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325040-50F5-461F-9825-DC60C895CBC4}"/>
              </a:ext>
            </a:extLst>
          </p:cNvPr>
          <p:cNvSpPr/>
          <p:nvPr userDrawn="1"/>
        </p:nvSpPr>
        <p:spPr>
          <a:xfrm>
            <a:off x="0" y="0"/>
            <a:ext cx="1126556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hidden="1">
            <a:extLst>
              <a:ext uri="{FF2B5EF4-FFF2-40B4-BE49-F238E27FC236}">
                <a16:creationId xmlns:a16="http://schemas.microsoft.com/office/drawing/2014/main" id="{60C532F2-D63B-4730-92F4-3364189AB8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11" name="Freeform: Shape 10">
            <a:extLst>
              <a:ext uri="{FF2B5EF4-FFF2-40B4-BE49-F238E27FC236}">
                <a16:creationId xmlns:a16="http://schemas.microsoft.com/office/drawing/2014/main" id="{DB4A46CA-AD50-4D99-B655-107017C8FBA5}"/>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6"/>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3860124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B2A01-3B64-4619-8B0D-6EEDEF71B8DB}"/>
              </a:ext>
            </a:extLst>
          </p:cNvPr>
          <p:cNvSpPr>
            <a:spLocks noGrp="1"/>
          </p:cNvSpPr>
          <p:nvPr>
            <p:ph type="title"/>
          </p:nvPr>
        </p:nvSpPr>
        <p:spPr>
          <a:xfrm>
            <a:off x="839788" y="365125"/>
            <a:ext cx="9953903"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2AF5B8C-BF85-4C66-A2C0-09F4B7003407}"/>
              </a:ext>
            </a:extLst>
          </p:cNvPr>
          <p:cNvSpPr>
            <a:spLocks noGrp="1"/>
          </p:cNvSpPr>
          <p:nvPr>
            <p:ph type="body" idx="1"/>
          </p:nvPr>
        </p:nvSpPr>
        <p:spPr>
          <a:xfrm>
            <a:off x="839788" y="1681163"/>
            <a:ext cx="45988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859611E-F7E2-4927-9039-08E6221AC4B6}"/>
              </a:ext>
            </a:extLst>
          </p:cNvPr>
          <p:cNvSpPr>
            <a:spLocks noGrp="1"/>
          </p:cNvSpPr>
          <p:nvPr>
            <p:ph sz="half" idx="2"/>
          </p:nvPr>
        </p:nvSpPr>
        <p:spPr>
          <a:xfrm>
            <a:off x="839788" y="2505075"/>
            <a:ext cx="45988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0EAA0FF-675E-45EF-844A-B2F1714D5834}"/>
              </a:ext>
            </a:extLst>
          </p:cNvPr>
          <p:cNvSpPr>
            <a:spLocks noGrp="1"/>
          </p:cNvSpPr>
          <p:nvPr>
            <p:ph type="body" sz="quarter" idx="3"/>
          </p:nvPr>
        </p:nvSpPr>
        <p:spPr>
          <a:xfrm>
            <a:off x="6172200" y="1681163"/>
            <a:ext cx="46214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73B87DC-2B41-407B-8B15-B7D8284100C3}"/>
              </a:ext>
            </a:extLst>
          </p:cNvPr>
          <p:cNvSpPr>
            <a:spLocks noGrp="1"/>
          </p:cNvSpPr>
          <p:nvPr>
            <p:ph sz="quarter" idx="4"/>
          </p:nvPr>
        </p:nvSpPr>
        <p:spPr>
          <a:xfrm>
            <a:off x="6172200" y="2505075"/>
            <a:ext cx="46214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0C3183E7-C67B-4014-99CC-F7A2779102C2}"/>
              </a:ext>
            </a:extLst>
          </p:cNvPr>
          <p:cNvSpPr>
            <a:spLocks noGrp="1"/>
          </p:cNvSpPr>
          <p:nvPr>
            <p:ph type="sldNum" sz="quarter" idx="12"/>
          </p:nvPr>
        </p:nvSpPr>
        <p:spPr/>
        <p:txBody>
          <a:bodyPr/>
          <a:lstStyle/>
          <a:p>
            <a:fld id="{9AE6667F-DC81-4A86-B003-98ACC2766AFA}" type="slidenum">
              <a:rPr lang="en-US" smtClean="0"/>
              <a:t>‹#›</a:t>
            </a:fld>
            <a:endParaRPr lang="en-US" dirty="0"/>
          </a:p>
        </p:txBody>
      </p:sp>
    </p:spTree>
    <p:extLst>
      <p:ext uri="{BB962C8B-B14F-4D97-AF65-F5344CB8AC3E}">
        <p14:creationId xmlns:p14="http://schemas.microsoft.com/office/powerpoint/2010/main" val="1283207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AE1F3B-A10D-4016-817F-2C6CF0A8DA40}"/>
              </a:ext>
            </a:extLst>
          </p:cNvPr>
          <p:cNvSpPr>
            <a:spLocks noGrp="1"/>
          </p:cNvSpPr>
          <p:nvPr>
            <p:ph type="sldNum" sz="quarter" idx="10"/>
          </p:nvPr>
        </p:nvSpPr>
        <p:spPr/>
        <p:txBody>
          <a:bodyPr/>
          <a:lstStyle/>
          <a:p>
            <a:fld id="{9AE6667F-DC81-4A86-B003-98ACC2766AFA}" type="slidenum">
              <a:rPr lang="en-US" smtClean="0"/>
              <a:pPr/>
              <a:t>‹#›</a:t>
            </a:fld>
            <a:endParaRPr lang="en-US" dirty="0"/>
          </a:p>
        </p:txBody>
      </p:sp>
    </p:spTree>
    <p:extLst>
      <p:ext uri="{BB962C8B-B14F-4D97-AF65-F5344CB8AC3E}">
        <p14:creationId xmlns:p14="http://schemas.microsoft.com/office/powerpoint/2010/main" val="164541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AE1F3B-A10D-4016-817F-2C6CF0A8DA40}"/>
              </a:ext>
            </a:extLst>
          </p:cNvPr>
          <p:cNvSpPr>
            <a:spLocks noGrp="1"/>
          </p:cNvSpPr>
          <p:nvPr>
            <p:ph type="sldNum" sz="quarter" idx="10"/>
          </p:nvPr>
        </p:nvSpPr>
        <p:spPr/>
        <p:txBody>
          <a:bodyPr/>
          <a:lstStyle/>
          <a:p>
            <a:fld id="{9AE6667F-DC81-4A86-B003-98ACC2766AFA}" type="slidenum">
              <a:rPr lang="en-US" smtClean="0"/>
              <a:pPr/>
              <a:t>‹#›</a:t>
            </a:fld>
            <a:endParaRPr lang="en-US" dirty="0"/>
          </a:p>
        </p:txBody>
      </p:sp>
      <p:grpSp>
        <p:nvGrpSpPr>
          <p:cNvPr id="3" name="Group 2">
            <a:extLst>
              <a:ext uri="{FF2B5EF4-FFF2-40B4-BE49-F238E27FC236}">
                <a16:creationId xmlns:a16="http://schemas.microsoft.com/office/drawing/2014/main" id="{825C50EB-6C36-4D3B-87EE-FC5AA11D38A3}"/>
              </a:ext>
            </a:extLst>
          </p:cNvPr>
          <p:cNvGrpSpPr/>
          <p:nvPr userDrawn="1"/>
        </p:nvGrpSpPr>
        <p:grpSpPr>
          <a:xfrm>
            <a:off x="11624665" y="2943382"/>
            <a:ext cx="198146" cy="971237"/>
            <a:chOff x="15428645" y="4561123"/>
            <a:chExt cx="388619" cy="1907808"/>
          </a:xfrm>
        </p:grpSpPr>
        <p:sp>
          <p:nvSpPr>
            <p:cNvPr id="4" name="Freeform 85">
              <a:extLst>
                <a:ext uri="{FF2B5EF4-FFF2-40B4-BE49-F238E27FC236}">
                  <a16:creationId xmlns:a16="http://schemas.microsoft.com/office/drawing/2014/main" id="{B04F7149-3849-40ED-A18A-E270D6AEB55D}"/>
                </a:ext>
              </a:extLst>
            </p:cNvPr>
            <p:cNvSpPr>
              <a:spLocks noChangeArrowheads="1"/>
            </p:cNvSpPr>
            <p:nvPr userDrawn="1"/>
          </p:nvSpPr>
          <p:spPr bwMode="auto">
            <a:xfrm>
              <a:off x="15448546" y="5390941"/>
              <a:ext cx="348793" cy="280360"/>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alpha val="25000"/>
              </a:schemeClr>
            </a:solidFill>
            <a:ln>
              <a:noFill/>
            </a:ln>
            <a:effectLst/>
          </p:spPr>
          <p:txBody>
            <a:bodyPr wrap="none" lIns="34290" tIns="17145" rIns="34290" bIns="17145" anchor="ctr"/>
            <a:lstStyle/>
            <a:p>
              <a:endParaRPr lang="en-US" sz="1125" dirty="0">
                <a:solidFill>
                  <a:schemeClr val="bg1">
                    <a:alpha val="70000"/>
                  </a:schemeClr>
                </a:solidFill>
              </a:endParaRPr>
            </a:p>
          </p:txBody>
        </p:sp>
        <p:grpSp>
          <p:nvGrpSpPr>
            <p:cNvPr id="6" name="Group 5">
              <a:extLst>
                <a:ext uri="{FF2B5EF4-FFF2-40B4-BE49-F238E27FC236}">
                  <a16:creationId xmlns:a16="http://schemas.microsoft.com/office/drawing/2014/main" id="{DA3E8C76-0FB7-48E3-8544-FC037C4D6615}"/>
                </a:ext>
              </a:extLst>
            </p:cNvPr>
            <p:cNvGrpSpPr/>
            <p:nvPr userDrawn="1"/>
          </p:nvGrpSpPr>
          <p:grpSpPr>
            <a:xfrm>
              <a:off x="15428645" y="6172175"/>
              <a:ext cx="388619" cy="296756"/>
              <a:chOff x="10541000" y="3240088"/>
              <a:chExt cx="1282701" cy="979487"/>
            </a:xfrm>
            <a:solidFill>
              <a:schemeClr val="bg1">
                <a:alpha val="25000"/>
              </a:schemeClr>
            </a:solidFill>
          </p:grpSpPr>
          <p:sp>
            <p:nvSpPr>
              <p:cNvPr id="8" name="Freeform 5">
                <a:extLst>
                  <a:ext uri="{FF2B5EF4-FFF2-40B4-BE49-F238E27FC236}">
                    <a16:creationId xmlns:a16="http://schemas.microsoft.com/office/drawing/2014/main" id="{89F4A0EC-8298-4439-AE11-F7AB9A55E008}"/>
                  </a:ext>
                </a:extLst>
              </p:cNvPr>
              <p:cNvSpPr>
                <a:spLocks/>
              </p:cNvSpPr>
              <p:nvPr userDrawn="1"/>
            </p:nvSpPr>
            <p:spPr bwMode="auto">
              <a:xfrm>
                <a:off x="10541000" y="3240088"/>
                <a:ext cx="984250" cy="979487"/>
              </a:xfrm>
              <a:custGeom>
                <a:avLst/>
                <a:gdLst>
                  <a:gd name="T0" fmla="*/ 2709 w 2709"/>
                  <a:gd name="T1" fmla="*/ 1204 h 2709"/>
                  <a:gd name="T2" fmla="*/ 1445 w 2709"/>
                  <a:gd name="T3" fmla="*/ 1204 h 2709"/>
                  <a:gd name="T4" fmla="*/ 1445 w 2709"/>
                  <a:gd name="T5" fmla="*/ 1626 h 2709"/>
                  <a:gd name="T6" fmla="*/ 2216 w 2709"/>
                  <a:gd name="T7" fmla="*/ 1626 h 2709"/>
                  <a:gd name="T8" fmla="*/ 1355 w 2709"/>
                  <a:gd name="T9" fmla="*/ 2258 h 2709"/>
                  <a:gd name="T10" fmla="*/ 452 w 2709"/>
                  <a:gd name="T11" fmla="*/ 1355 h 2709"/>
                  <a:gd name="T12" fmla="*/ 1355 w 2709"/>
                  <a:gd name="T13" fmla="*/ 452 h 2709"/>
                  <a:gd name="T14" fmla="*/ 1997 w 2709"/>
                  <a:gd name="T15" fmla="*/ 720 h 2709"/>
                  <a:gd name="T16" fmla="*/ 2303 w 2709"/>
                  <a:gd name="T17" fmla="*/ 387 h 2709"/>
                  <a:gd name="T18" fmla="*/ 1355 w 2709"/>
                  <a:gd name="T19" fmla="*/ 0 h 2709"/>
                  <a:gd name="T20" fmla="*/ 0 w 2709"/>
                  <a:gd name="T21" fmla="*/ 1355 h 2709"/>
                  <a:gd name="T22" fmla="*/ 1355 w 2709"/>
                  <a:gd name="T23" fmla="*/ 2709 h 2709"/>
                  <a:gd name="T24" fmla="*/ 2709 w 2709"/>
                  <a:gd name="T25" fmla="*/ 1626 h 2709"/>
                  <a:gd name="T26" fmla="*/ 2709 w 2709"/>
                  <a:gd name="T27" fmla="*/ 1204 h 2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09" h="2709">
                    <a:moveTo>
                      <a:pt x="2709" y="1204"/>
                    </a:moveTo>
                    <a:lnTo>
                      <a:pt x="1445" y="1204"/>
                    </a:lnTo>
                    <a:lnTo>
                      <a:pt x="1445" y="1626"/>
                    </a:lnTo>
                    <a:lnTo>
                      <a:pt x="2216" y="1626"/>
                    </a:lnTo>
                    <a:cubicBezTo>
                      <a:pt x="2101" y="1992"/>
                      <a:pt x="1759" y="2258"/>
                      <a:pt x="1355" y="2258"/>
                    </a:cubicBezTo>
                    <a:cubicBezTo>
                      <a:pt x="856" y="2258"/>
                      <a:pt x="452" y="1854"/>
                      <a:pt x="452" y="1355"/>
                    </a:cubicBezTo>
                    <a:cubicBezTo>
                      <a:pt x="452" y="856"/>
                      <a:pt x="856" y="452"/>
                      <a:pt x="1355" y="452"/>
                    </a:cubicBezTo>
                    <a:cubicBezTo>
                      <a:pt x="1606" y="452"/>
                      <a:pt x="1833" y="554"/>
                      <a:pt x="1997" y="720"/>
                    </a:cubicBezTo>
                    <a:lnTo>
                      <a:pt x="2303" y="387"/>
                    </a:lnTo>
                    <a:cubicBezTo>
                      <a:pt x="2058" y="148"/>
                      <a:pt x="1724" y="0"/>
                      <a:pt x="1355" y="0"/>
                    </a:cubicBezTo>
                    <a:cubicBezTo>
                      <a:pt x="607" y="0"/>
                      <a:pt x="0" y="607"/>
                      <a:pt x="0" y="1355"/>
                    </a:cubicBezTo>
                    <a:cubicBezTo>
                      <a:pt x="0" y="2103"/>
                      <a:pt x="607" y="2709"/>
                      <a:pt x="1355" y="2709"/>
                    </a:cubicBezTo>
                    <a:cubicBezTo>
                      <a:pt x="2010" y="2709"/>
                      <a:pt x="2584" y="2244"/>
                      <a:pt x="2709" y="1626"/>
                    </a:cubicBezTo>
                    <a:lnTo>
                      <a:pt x="2709" y="1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125"/>
              </a:p>
            </p:txBody>
          </p:sp>
          <p:sp>
            <p:nvSpPr>
              <p:cNvPr id="9" name="Freeform 6">
                <a:extLst>
                  <a:ext uri="{FF2B5EF4-FFF2-40B4-BE49-F238E27FC236}">
                    <a16:creationId xmlns:a16="http://schemas.microsoft.com/office/drawing/2014/main" id="{3D8CDC63-D507-41E7-ABFB-C45FBBC6A180}"/>
                  </a:ext>
                </a:extLst>
              </p:cNvPr>
              <p:cNvSpPr>
                <a:spLocks/>
              </p:cNvSpPr>
              <p:nvPr userDrawn="1"/>
            </p:nvSpPr>
            <p:spPr bwMode="auto">
              <a:xfrm>
                <a:off x="11555413" y="3581400"/>
                <a:ext cx="268288" cy="268287"/>
              </a:xfrm>
              <a:custGeom>
                <a:avLst/>
                <a:gdLst>
                  <a:gd name="T0" fmla="*/ 739 w 739"/>
                  <a:gd name="T1" fmla="*/ 258 h 739"/>
                  <a:gd name="T2" fmla="*/ 480 w 739"/>
                  <a:gd name="T3" fmla="*/ 258 h 739"/>
                  <a:gd name="T4" fmla="*/ 480 w 739"/>
                  <a:gd name="T5" fmla="*/ 0 h 739"/>
                  <a:gd name="T6" fmla="*/ 258 w 739"/>
                  <a:gd name="T7" fmla="*/ 0 h 739"/>
                  <a:gd name="T8" fmla="*/ 258 w 739"/>
                  <a:gd name="T9" fmla="*/ 258 h 739"/>
                  <a:gd name="T10" fmla="*/ 0 w 739"/>
                  <a:gd name="T11" fmla="*/ 258 h 739"/>
                  <a:gd name="T12" fmla="*/ 0 w 739"/>
                  <a:gd name="T13" fmla="*/ 480 h 739"/>
                  <a:gd name="T14" fmla="*/ 258 w 739"/>
                  <a:gd name="T15" fmla="*/ 480 h 739"/>
                  <a:gd name="T16" fmla="*/ 258 w 739"/>
                  <a:gd name="T17" fmla="*/ 739 h 739"/>
                  <a:gd name="T18" fmla="*/ 480 w 739"/>
                  <a:gd name="T19" fmla="*/ 739 h 739"/>
                  <a:gd name="T20" fmla="*/ 480 w 739"/>
                  <a:gd name="T21" fmla="*/ 480 h 739"/>
                  <a:gd name="T22" fmla="*/ 739 w 739"/>
                  <a:gd name="T23" fmla="*/ 480 h 739"/>
                  <a:gd name="T24" fmla="*/ 739 w 739"/>
                  <a:gd name="T25" fmla="*/ 25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9" h="739">
                    <a:moveTo>
                      <a:pt x="739" y="258"/>
                    </a:moveTo>
                    <a:lnTo>
                      <a:pt x="480" y="258"/>
                    </a:lnTo>
                    <a:lnTo>
                      <a:pt x="480" y="0"/>
                    </a:lnTo>
                    <a:lnTo>
                      <a:pt x="258" y="0"/>
                    </a:lnTo>
                    <a:lnTo>
                      <a:pt x="258" y="258"/>
                    </a:lnTo>
                    <a:lnTo>
                      <a:pt x="0" y="258"/>
                    </a:lnTo>
                    <a:lnTo>
                      <a:pt x="0" y="480"/>
                    </a:lnTo>
                    <a:lnTo>
                      <a:pt x="258" y="480"/>
                    </a:lnTo>
                    <a:lnTo>
                      <a:pt x="258" y="739"/>
                    </a:lnTo>
                    <a:lnTo>
                      <a:pt x="480" y="739"/>
                    </a:lnTo>
                    <a:lnTo>
                      <a:pt x="480" y="480"/>
                    </a:lnTo>
                    <a:lnTo>
                      <a:pt x="739" y="480"/>
                    </a:lnTo>
                    <a:lnTo>
                      <a:pt x="739"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125"/>
              </a:p>
            </p:txBody>
          </p:sp>
        </p:grpSp>
        <p:sp>
          <p:nvSpPr>
            <p:cNvPr id="7" name="Freeform 75">
              <a:extLst>
                <a:ext uri="{FF2B5EF4-FFF2-40B4-BE49-F238E27FC236}">
                  <a16:creationId xmlns:a16="http://schemas.microsoft.com/office/drawing/2014/main" id="{77E3A976-4E24-4968-BB88-5749BDCDF63D}"/>
                </a:ext>
              </a:extLst>
            </p:cNvPr>
            <p:cNvSpPr>
              <a:spLocks noChangeArrowheads="1"/>
            </p:cNvSpPr>
            <p:nvPr userDrawn="1"/>
          </p:nvSpPr>
          <p:spPr bwMode="auto">
            <a:xfrm>
              <a:off x="15534381" y="4561123"/>
              <a:ext cx="177121" cy="328939"/>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alpha val="25000"/>
              </a:schemeClr>
            </a:solidFill>
            <a:ln>
              <a:noFill/>
            </a:ln>
            <a:effectLst/>
          </p:spPr>
          <p:txBody>
            <a:bodyPr wrap="none" lIns="34290" tIns="17145" rIns="34290" bIns="17145" anchor="ctr"/>
            <a:lstStyle/>
            <a:p>
              <a:endParaRPr lang="en-US" sz="1125" dirty="0">
                <a:solidFill>
                  <a:schemeClr val="bg1">
                    <a:lumMod val="85000"/>
                  </a:schemeClr>
                </a:solidFill>
              </a:endParaRPr>
            </a:p>
          </p:txBody>
        </p:sp>
      </p:grpSp>
      <p:sp>
        <p:nvSpPr>
          <p:cNvPr id="10" name="Picture Placeholder 9">
            <a:extLst>
              <a:ext uri="{FF2B5EF4-FFF2-40B4-BE49-F238E27FC236}">
                <a16:creationId xmlns:a16="http://schemas.microsoft.com/office/drawing/2014/main" id="{7B382631-109A-480A-8866-BABC178C02F9}"/>
              </a:ext>
            </a:extLst>
          </p:cNvPr>
          <p:cNvSpPr>
            <a:spLocks noGrp="1"/>
          </p:cNvSpPr>
          <p:nvPr>
            <p:ph type="pic" sz="quarter" idx="11"/>
          </p:nvPr>
        </p:nvSpPr>
        <p:spPr>
          <a:xfrm>
            <a:off x="3817938" y="0"/>
            <a:ext cx="3667125" cy="6858000"/>
          </a:xfrm>
          <a:solidFill>
            <a:schemeClr val="bg1">
              <a:lumMod val="95000"/>
            </a:schemeClr>
          </a:solidFill>
        </p:spPr>
        <p:txBody>
          <a:bodyP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2440420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C0BE26-A6DA-4DBC-B6DF-31E66ED083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48" y="0"/>
            <a:ext cx="12249617" cy="6899524"/>
          </a:xfrm>
          <a:prstGeom prst="rect">
            <a:avLst/>
          </a:prstGeom>
        </p:spPr>
      </p:pic>
      <p:sp>
        <p:nvSpPr>
          <p:cNvPr id="5" name="Freeform: Shape 4">
            <a:extLst>
              <a:ext uri="{FF2B5EF4-FFF2-40B4-BE49-F238E27FC236}">
                <a16:creationId xmlns:a16="http://schemas.microsoft.com/office/drawing/2014/main" id="{C820A315-1B8B-4419-89D8-60A013DA210D}"/>
              </a:ext>
            </a:extLst>
          </p:cNvPr>
          <p:cNvSpPr/>
          <p:nvPr userDrawn="1"/>
        </p:nvSpPr>
        <p:spPr>
          <a:xfrm>
            <a:off x="0" y="-1379"/>
            <a:ext cx="12259713" cy="4924605"/>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005D36">
              <a:alpha val="85000"/>
            </a:srgbClr>
          </a:solidFill>
          <a:ln w="107616"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C493B3C1-FC04-4443-BC01-31F7BEDC1E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4178" y="6091038"/>
            <a:ext cx="1254821" cy="627411"/>
          </a:xfrm>
          <a:prstGeom prst="rect">
            <a:avLst/>
          </a:prstGeom>
        </p:spPr>
      </p:pic>
      <p:pic>
        <p:nvPicPr>
          <p:cNvPr id="11" name="Picture 10">
            <a:extLst>
              <a:ext uri="{FF2B5EF4-FFF2-40B4-BE49-F238E27FC236}">
                <a16:creationId xmlns:a16="http://schemas.microsoft.com/office/drawing/2014/main" id="{99148726-3F19-475A-B72B-C7CA1E5C3AC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71594" y="6047796"/>
            <a:ext cx="524194" cy="627411"/>
          </a:xfrm>
          <a:prstGeom prst="rect">
            <a:avLst/>
          </a:prstGeom>
        </p:spPr>
      </p:pic>
      <p:grpSp>
        <p:nvGrpSpPr>
          <p:cNvPr id="12" name="Group 11">
            <a:extLst>
              <a:ext uri="{FF2B5EF4-FFF2-40B4-BE49-F238E27FC236}">
                <a16:creationId xmlns:a16="http://schemas.microsoft.com/office/drawing/2014/main" id="{BB7AA9EB-1433-428C-9739-08B727EC1129}"/>
              </a:ext>
            </a:extLst>
          </p:cNvPr>
          <p:cNvGrpSpPr/>
          <p:nvPr userDrawn="1"/>
        </p:nvGrpSpPr>
        <p:grpSpPr>
          <a:xfrm>
            <a:off x="0" y="1367193"/>
            <a:ext cx="3944968" cy="382963"/>
            <a:chOff x="7617553" y="1907675"/>
            <a:chExt cx="4595577" cy="382963"/>
          </a:xfrm>
          <a:solidFill>
            <a:schemeClr val="accent2">
              <a:lumMod val="90000"/>
              <a:lumOff val="10000"/>
            </a:schemeClr>
          </a:solidFill>
        </p:grpSpPr>
        <p:sp>
          <p:nvSpPr>
            <p:cNvPr id="13" name="Freeform: Shape 12">
              <a:extLst>
                <a:ext uri="{FF2B5EF4-FFF2-40B4-BE49-F238E27FC236}">
                  <a16:creationId xmlns:a16="http://schemas.microsoft.com/office/drawing/2014/main" id="{26FB6AEA-960F-46D9-8F69-70543F34A492}"/>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CDFE3D73-C2B7-4A25-A9F1-59A088FB43AB}"/>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EEF68A83-B8E4-4FAC-8405-4C3CA3FFD9EC}"/>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574F0DD6-F67D-425B-9FD7-2F30D3277AC5}"/>
              </a:ext>
            </a:extLst>
          </p:cNvPr>
          <p:cNvSpPr>
            <a:spLocks noGrp="1"/>
          </p:cNvSpPr>
          <p:nvPr>
            <p:ph type="title"/>
          </p:nvPr>
        </p:nvSpPr>
        <p:spPr>
          <a:xfrm>
            <a:off x="645262" y="457200"/>
            <a:ext cx="10726332" cy="909993"/>
          </a:xfrm>
        </p:spPr>
        <p:txBody>
          <a:bodyPr>
            <a:noAutofit/>
          </a:bodyPr>
          <a:lstStyle>
            <a:lvl1pPr>
              <a:defRPr sz="60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18AA8A7-3654-4C16-822F-66016301F6C6}"/>
              </a:ext>
            </a:extLst>
          </p:cNvPr>
          <p:cNvSpPr>
            <a:spLocks noGrp="1"/>
          </p:cNvSpPr>
          <p:nvPr>
            <p:ph type="sldNum" sz="quarter" idx="10"/>
          </p:nvPr>
        </p:nvSpPr>
        <p:spPr/>
        <p:txBody>
          <a:bodyPr/>
          <a:lstStyle/>
          <a:p>
            <a:fld id="{9AE6667F-DC81-4A86-B003-98ACC2766AFA}" type="slidenum">
              <a:rPr lang="en-US" smtClean="0"/>
              <a:pPr/>
              <a:t>‹#›</a:t>
            </a:fld>
            <a:endParaRPr lang="en-US" dirty="0"/>
          </a:p>
        </p:txBody>
      </p:sp>
      <p:sp>
        <p:nvSpPr>
          <p:cNvPr id="17" name="Text Placeholder 16">
            <a:extLst>
              <a:ext uri="{FF2B5EF4-FFF2-40B4-BE49-F238E27FC236}">
                <a16:creationId xmlns:a16="http://schemas.microsoft.com/office/drawing/2014/main" id="{86002A68-F07D-451B-A1EB-4F54D861A812}"/>
              </a:ext>
            </a:extLst>
          </p:cNvPr>
          <p:cNvSpPr>
            <a:spLocks noGrp="1"/>
          </p:cNvSpPr>
          <p:nvPr>
            <p:ph type="body" sz="quarter" idx="11"/>
          </p:nvPr>
        </p:nvSpPr>
        <p:spPr>
          <a:xfrm>
            <a:off x="695325" y="1895475"/>
            <a:ext cx="7204075" cy="838200"/>
          </a:xfr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8" name="Text Placeholder 16">
            <a:extLst>
              <a:ext uri="{FF2B5EF4-FFF2-40B4-BE49-F238E27FC236}">
                <a16:creationId xmlns:a16="http://schemas.microsoft.com/office/drawing/2014/main" id="{23E761E1-4A2C-42CA-BE51-5684D410F6FB}"/>
              </a:ext>
            </a:extLst>
          </p:cNvPr>
          <p:cNvSpPr>
            <a:spLocks noGrp="1"/>
          </p:cNvSpPr>
          <p:nvPr>
            <p:ph type="body" sz="quarter" idx="12"/>
          </p:nvPr>
        </p:nvSpPr>
        <p:spPr>
          <a:xfrm>
            <a:off x="695325" y="3017898"/>
            <a:ext cx="8326755" cy="569740"/>
          </a:xfrm>
        </p:spPr>
        <p:txBody>
          <a:bodyPr>
            <a:normAutofit/>
          </a:bodyPr>
          <a:lstStyle>
            <a:lvl1pPr marL="0" indent="0">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9" name="Text Placeholder 16">
            <a:extLst>
              <a:ext uri="{FF2B5EF4-FFF2-40B4-BE49-F238E27FC236}">
                <a16:creationId xmlns:a16="http://schemas.microsoft.com/office/drawing/2014/main" id="{E6C62634-FE24-4B3B-B866-858EF87D2C10}"/>
              </a:ext>
            </a:extLst>
          </p:cNvPr>
          <p:cNvSpPr>
            <a:spLocks noGrp="1"/>
          </p:cNvSpPr>
          <p:nvPr>
            <p:ph type="body" sz="quarter" idx="13"/>
          </p:nvPr>
        </p:nvSpPr>
        <p:spPr>
          <a:xfrm>
            <a:off x="695325" y="3508676"/>
            <a:ext cx="8326755" cy="569740"/>
          </a:xfrm>
        </p:spPr>
        <p:txBody>
          <a:bodyPr>
            <a:normAutofit/>
          </a:bodyPr>
          <a:lstStyle>
            <a:lvl1pPr marL="0" indent="0">
              <a:buNone/>
              <a:defRPr sz="2400" b="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49773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6026476"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09D2DCF-98E6-4347-A807-AC6224A6421C}"/>
              </a:ext>
            </a:extLst>
          </p:cNvPr>
          <p:cNvSpPr/>
          <p:nvPr userDrawn="1"/>
        </p:nvSpPr>
        <p:spPr>
          <a:xfrm>
            <a:off x="7124700" y="1"/>
            <a:ext cx="4132715" cy="6858000"/>
          </a:xfrm>
          <a:custGeom>
            <a:avLst/>
            <a:gdLst>
              <a:gd name="connsiteX0" fmla="*/ 0 w 5166208"/>
              <a:gd name="connsiteY0" fmla="*/ 0 h 3767027"/>
              <a:gd name="connsiteX1" fmla="*/ 5166209 w 5166208"/>
              <a:gd name="connsiteY1" fmla="*/ 0 h 3767027"/>
              <a:gd name="connsiteX2" fmla="*/ 5166209 w 5166208"/>
              <a:gd name="connsiteY2" fmla="*/ 3767027 h 3767027"/>
              <a:gd name="connsiteX3" fmla="*/ 0 w 5166208"/>
              <a:gd name="connsiteY3" fmla="*/ 3767027 h 3767027"/>
            </a:gdLst>
            <a:ahLst/>
            <a:cxnLst>
              <a:cxn ang="0">
                <a:pos x="connsiteX0" y="connsiteY0"/>
              </a:cxn>
              <a:cxn ang="0">
                <a:pos x="connsiteX1" y="connsiteY1"/>
              </a:cxn>
              <a:cxn ang="0">
                <a:pos x="connsiteX2" y="connsiteY2"/>
              </a:cxn>
              <a:cxn ang="0">
                <a:pos x="connsiteX3" y="connsiteY3"/>
              </a:cxn>
            </a:cxnLst>
            <a:rect l="l" t="t" r="r" b="b"/>
            <a:pathLst>
              <a:path w="5166208" h="3767027">
                <a:moveTo>
                  <a:pt x="0" y="0"/>
                </a:moveTo>
                <a:lnTo>
                  <a:pt x="5166209" y="0"/>
                </a:lnTo>
                <a:lnTo>
                  <a:pt x="5166209" y="3767027"/>
                </a:lnTo>
                <a:lnTo>
                  <a:pt x="0" y="3767027"/>
                </a:lnTo>
                <a:close/>
              </a:path>
            </a:pathLst>
          </a:custGeom>
          <a:solidFill>
            <a:schemeClr val="accent4"/>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2" y="457200"/>
            <a:ext cx="6026476" cy="1249681"/>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D1524A9-401E-4D14-AF3E-84C6049EE6BD}"/>
              </a:ext>
            </a:extLst>
          </p:cNvPr>
          <p:cNvSpPr>
            <a:spLocks noGrp="1"/>
          </p:cNvSpPr>
          <p:nvPr>
            <p:ph idx="1"/>
          </p:nvPr>
        </p:nvSpPr>
        <p:spPr>
          <a:xfrm>
            <a:off x="645262" y="2011679"/>
            <a:ext cx="6026476" cy="3886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Picture Placeholder 39">
            <a:extLst>
              <a:ext uri="{FF2B5EF4-FFF2-40B4-BE49-F238E27FC236}">
                <a16:creationId xmlns:a16="http://schemas.microsoft.com/office/drawing/2014/main" id="{6C3558EB-2C11-4C95-A97D-3CFF72AC99ED}"/>
              </a:ext>
            </a:extLst>
          </p:cNvPr>
          <p:cNvSpPr>
            <a:spLocks noGrp="1"/>
          </p:cNvSpPr>
          <p:nvPr>
            <p:ph type="pic" sz="quarter" idx="13"/>
          </p:nvPr>
        </p:nvSpPr>
        <p:spPr>
          <a:xfrm>
            <a:off x="7689535" y="1419225"/>
            <a:ext cx="4019550" cy="4019550"/>
          </a:xfrm>
          <a:solidFill>
            <a:schemeClr val="bg1"/>
          </a:solidFill>
          <a:ln w="38100">
            <a:solidFill>
              <a:schemeClr val="accent1"/>
            </a:solidFill>
          </a:ln>
        </p:spPr>
        <p:txBody>
          <a:bodyPr/>
          <a:lstStyle>
            <a:lvl1pPr marL="0" indent="0">
              <a:buNone/>
              <a:defRPr/>
            </a:lvl1pPr>
          </a:lstStyle>
          <a:p>
            <a:endParaRPr lang="en-US" dirty="0"/>
          </a:p>
        </p:txBody>
      </p:sp>
      <p:sp>
        <p:nvSpPr>
          <p:cNvPr id="11" name="Freeform: Shape 10">
            <a:extLst>
              <a:ext uri="{FF2B5EF4-FFF2-40B4-BE49-F238E27FC236}">
                <a16:creationId xmlns:a16="http://schemas.microsoft.com/office/drawing/2014/main" id="{216EAF9F-0F28-4DD3-9724-72AEAF0CC813}"/>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
        <p:nvSpPr>
          <p:cNvPr id="7" name="Slide Number Placeholder 6">
            <a:extLst>
              <a:ext uri="{FF2B5EF4-FFF2-40B4-BE49-F238E27FC236}">
                <a16:creationId xmlns:a16="http://schemas.microsoft.com/office/drawing/2014/main" id="{3604D08A-0CDB-4005-8498-93E3DA1B11AA}"/>
              </a:ext>
            </a:extLst>
          </p:cNvPr>
          <p:cNvSpPr>
            <a:spLocks noGrp="1"/>
          </p:cNvSpPr>
          <p:nvPr userDrawn="1">
            <p:ph type="sldNum" sz="quarter" idx="14"/>
          </p:nvPr>
        </p:nvSpPr>
        <p:spPr/>
        <p:txBody>
          <a:bodyPr/>
          <a:lstStyle/>
          <a:p>
            <a:fld id="{9AE6667F-DC81-4A86-B003-98ACC2766AFA}" type="slidenum">
              <a:rPr lang="en-US" smtClean="0"/>
              <a:pPr/>
              <a:t>‹#›</a:t>
            </a:fld>
            <a:endParaRPr lang="en-US" dirty="0"/>
          </a:p>
        </p:txBody>
      </p:sp>
    </p:spTree>
    <p:extLst>
      <p:ext uri="{BB962C8B-B14F-4D97-AF65-F5344CB8AC3E}">
        <p14:creationId xmlns:p14="http://schemas.microsoft.com/office/powerpoint/2010/main" val="3572077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421C1ED0-5A01-49D9-A015-A4E545B8E133}"/>
              </a:ext>
            </a:extLst>
          </p:cNvPr>
          <p:cNvSpPr/>
          <p:nvPr userDrawn="1"/>
        </p:nvSpPr>
        <p:spPr>
          <a:xfrm>
            <a:off x="0" y="0"/>
            <a:ext cx="6026476"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4505830" cy="1203961"/>
          </a:xfrm>
        </p:spPr>
        <p:txBody>
          <a:bodyPr>
            <a:noAutofit/>
          </a:bodyPr>
          <a:lstStyle>
            <a:lvl1pPr>
              <a:defRPr sz="4000"/>
            </a:lvl1pPr>
          </a:lstStyle>
          <a:p>
            <a:r>
              <a:rPr lang="en-US" dirty="0"/>
              <a:t>Click to edit Master title style</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p>
            <a:fld id="{9AE6667F-DC81-4A86-B003-98ACC2766AFA}" type="slidenum">
              <a:rPr lang="en-US" smtClean="0"/>
              <a:t>‹#›</a:t>
            </a:fld>
            <a:endParaRPr lang="en-US" dirty="0"/>
          </a:p>
        </p:txBody>
      </p:sp>
      <p:pic>
        <p:nvPicPr>
          <p:cNvPr id="25" name="Picture 24">
            <a:extLst>
              <a:ext uri="{FF2B5EF4-FFF2-40B4-BE49-F238E27FC236}">
                <a16:creationId xmlns:a16="http://schemas.microsoft.com/office/drawing/2014/main" id="{BBE1974A-9EC3-4EC3-A205-405A535DD9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5567" y="6579136"/>
            <a:ext cx="926432" cy="287434"/>
          </a:xfrm>
          <a:prstGeom prst="rect">
            <a:avLst/>
          </a:prstGeom>
        </p:spPr>
      </p:pic>
      <p:sp>
        <p:nvSpPr>
          <p:cNvPr id="8" name="Text Placeholder 7">
            <a:extLst>
              <a:ext uri="{FF2B5EF4-FFF2-40B4-BE49-F238E27FC236}">
                <a16:creationId xmlns:a16="http://schemas.microsoft.com/office/drawing/2014/main" id="{C34AE52E-F0E8-4C20-872C-590E9E2C5B98}"/>
              </a:ext>
            </a:extLst>
          </p:cNvPr>
          <p:cNvSpPr>
            <a:spLocks noGrp="1"/>
          </p:cNvSpPr>
          <p:nvPr>
            <p:ph type="body" sz="quarter" idx="13"/>
          </p:nvPr>
        </p:nvSpPr>
        <p:spPr>
          <a:xfrm>
            <a:off x="644524" y="2011680"/>
            <a:ext cx="4506596"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04ED5746-9694-4854-9A1B-7D9199490F6D}"/>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356882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BE551F-7277-48A1-A39E-3275E48895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8098"/>
            <a:ext cx="4300437" cy="6866097"/>
          </a:xfrm>
          <a:prstGeom prst="rect">
            <a:avLst/>
          </a:prstGeom>
        </p:spPr>
      </p:pic>
      <p:sp>
        <p:nvSpPr>
          <p:cNvPr id="10" name="Freeform: Shape 9">
            <a:extLst>
              <a:ext uri="{FF2B5EF4-FFF2-40B4-BE49-F238E27FC236}">
                <a16:creationId xmlns:a16="http://schemas.microsoft.com/office/drawing/2014/main" id="{8B9D90AB-88C3-4429-BF2A-ECB68649CE19}"/>
              </a:ext>
            </a:extLst>
          </p:cNvPr>
          <p:cNvSpPr/>
          <p:nvPr userDrawn="1"/>
        </p:nvSpPr>
        <p:spPr>
          <a:xfrm>
            <a:off x="0" y="-8098"/>
            <a:ext cx="4291599" cy="6876047"/>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005D36">
              <a:alpha val="80000"/>
            </a:srgbClr>
          </a:solidFill>
          <a:ln w="107616" cap="flat">
            <a:noFill/>
            <a:prstDash val="solid"/>
            <a:miter/>
          </a:ln>
        </p:spPr>
        <p:txBody>
          <a:bodyPr rtlCol="0" anchor="ctr"/>
          <a:lstStyle/>
          <a:p>
            <a:endParaRPr lang="en-US" dirty="0"/>
          </a:p>
        </p:txBody>
      </p:sp>
      <p:grpSp>
        <p:nvGrpSpPr>
          <p:cNvPr id="11" name="Group 10">
            <a:extLst>
              <a:ext uri="{FF2B5EF4-FFF2-40B4-BE49-F238E27FC236}">
                <a16:creationId xmlns:a16="http://schemas.microsoft.com/office/drawing/2014/main" id="{4C2D2EB7-9840-4F58-A7A7-20F99864E82E}"/>
              </a:ext>
            </a:extLst>
          </p:cNvPr>
          <p:cNvGrpSpPr/>
          <p:nvPr userDrawn="1"/>
        </p:nvGrpSpPr>
        <p:grpSpPr>
          <a:xfrm>
            <a:off x="-34274" y="6217920"/>
            <a:ext cx="2799936" cy="382963"/>
            <a:chOff x="7617553" y="1907675"/>
            <a:chExt cx="4595577" cy="382963"/>
          </a:xfrm>
          <a:solidFill>
            <a:schemeClr val="accent1"/>
          </a:solidFill>
        </p:grpSpPr>
        <p:sp>
          <p:nvSpPr>
            <p:cNvPr id="12" name="Freeform: Shape 11">
              <a:extLst>
                <a:ext uri="{FF2B5EF4-FFF2-40B4-BE49-F238E27FC236}">
                  <a16:creationId xmlns:a16="http://schemas.microsoft.com/office/drawing/2014/main" id="{6123AF92-1FC7-412B-B1F4-4C8872575F74}"/>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0E35F6C-DC4E-486E-81DD-0C5FB16CFF1A}"/>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3B3723B-A4A2-4860-B886-9760A158DDBC}"/>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
        <p:nvSpPr>
          <p:cNvPr id="36" name="Freeform: Shape 35">
            <a:extLst>
              <a:ext uri="{FF2B5EF4-FFF2-40B4-BE49-F238E27FC236}">
                <a16:creationId xmlns:a16="http://schemas.microsoft.com/office/drawing/2014/main" id="{421C1ED0-5A01-49D9-A015-A4E545B8E133}"/>
              </a:ext>
            </a:extLst>
          </p:cNvPr>
          <p:cNvSpPr/>
          <p:nvPr userDrawn="1"/>
        </p:nvSpPr>
        <p:spPr>
          <a:xfrm>
            <a:off x="4291599" y="0"/>
            <a:ext cx="7900400"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3299857" cy="1203961"/>
          </a:xfrm>
        </p:spPr>
        <p:txBody>
          <a:bodyPr>
            <a:noAutofit/>
          </a:bodyPr>
          <a:lstStyle>
            <a:lvl1pPr>
              <a:defRPr sz="4000">
                <a:solidFill>
                  <a:schemeClr val="bg1"/>
                </a:solidFill>
              </a:defRPr>
            </a:lvl1pPr>
          </a:lstStyle>
          <a:p>
            <a:r>
              <a:rPr lang="en-US" dirty="0"/>
              <a:t>Click to edit</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lvl1pPr>
              <a:defRPr>
                <a:solidFill>
                  <a:schemeClr val="bg1"/>
                </a:solidFill>
              </a:defRPr>
            </a:lvl1pPr>
          </a:lstStyle>
          <a:p>
            <a:fld id="{9AE6667F-DC81-4A86-B003-98ACC2766AFA}" type="slidenum">
              <a:rPr lang="en-US" smtClean="0"/>
              <a:pPr/>
              <a:t>‹#›</a:t>
            </a:fld>
            <a:endParaRPr lang="en-US" dirty="0"/>
          </a:p>
        </p:txBody>
      </p:sp>
      <p:pic>
        <p:nvPicPr>
          <p:cNvPr id="25" name="Picture 24">
            <a:extLst>
              <a:ext uri="{FF2B5EF4-FFF2-40B4-BE49-F238E27FC236}">
                <a16:creationId xmlns:a16="http://schemas.microsoft.com/office/drawing/2014/main" id="{BBE1974A-9EC3-4EC3-A205-405A535DD9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265567" y="6579136"/>
            <a:ext cx="926432" cy="287434"/>
          </a:xfrm>
          <a:prstGeom prst="rect">
            <a:avLst/>
          </a:prstGeom>
        </p:spPr>
      </p:pic>
      <p:sp>
        <p:nvSpPr>
          <p:cNvPr id="8" name="Text Placeholder 7">
            <a:extLst>
              <a:ext uri="{FF2B5EF4-FFF2-40B4-BE49-F238E27FC236}">
                <a16:creationId xmlns:a16="http://schemas.microsoft.com/office/drawing/2014/main" id="{C34AE52E-F0E8-4C20-872C-590E9E2C5B98}"/>
              </a:ext>
            </a:extLst>
          </p:cNvPr>
          <p:cNvSpPr>
            <a:spLocks noGrp="1"/>
          </p:cNvSpPr>
          <p:nvPr>
            <p:ph type="body" sz="quarter" idx="13"/>
          </p:nvPr>
        </p:nvSpPr>
        <p:spPr>
          <a:xfrm>
            <a:off x="644524" y="2011680"/>
            <a:ext cx="3300594" cy="42062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04ED5746-9694-4854-9A1B-7D9199490F6D}"/>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407150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A846EBA-1ECA-46A2-84D6-90DC8BC750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82899" y="0"/>
            <a:ext cx="2086054" cy="6864082"/>
          </a:xfrm>
          <a:prstGeom prst="rect">
            <a:avLst/>
          </a:prstGeom>
        </p:spPr>
      </p:pic>
      <p:sp>
        <p:nvSpPr>
          <p:cNvPr id="15" name="Freeform: Shape 14">
            <a:extLst>
              <a:ext uri="{FF2B5EF4-FFF2-40B4-BE49-F238E27FC236}">
                <a16:creationId xmlns:a16="http://schemas.microsoft.com/office/drawing/2014/main" id="{BE0FF927-D203-497E-8503-6B906734E419}"/>
              </a:ext>
            </a:extLst>
          </p:cNvPr>
          <p:cNvSpPr/>
          <p:nvPr userDrawn="1"/>
        </p:nvSpPr>
        <p:spPr>
          <a:xfrm>
            <a:off x="0" y="0"/>
            <a:ext cx="4876801" cy="6864082"/>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chemeClr val="accent4"/>
          </a:solidFill>
          <a:ln w="107616"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4B2FF3E-7D93-41E2-BDD9-F66667CDB25F}"/>
              </a:ext>
            </a:extLst>
          </p:cNvPr>
          <p:cNvSpPr/>
          <p:nvPr userDrawn="1"/>
        </p:nvSpPr>
        <p:spPr>
          <a:xfrm>
            <a:off x="4876801" y="-1379"/>
            <a:ext cx="2092152" cy="686794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004829">
              <a:alpha val="64706"/>
            </a:srgbClr>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3844441" cy="1165861"/>
          </a:xfrm>
        </p:spPr>
        <p:txBody>
          <a:bodyPr anchor="t" anchorCtr="0">
            <a:noAutofit/>
          </a:bodyPr>
          <a:lstStyle>
            <a:lvl1pPr>
              <a:defRPr sz="4000">
                <a:solidFill>
                  <a:schemeClr val="bg1"/>
                </a:solidFill>
              </a:defRPr>
            </a:lvl1pPr>
          </a:lstStyle>
          <a:p>
            <a:r>
              <a:rPr lang="en-US" dirty="0"/>
              <a:t>Click to edit</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lvl1pPr>
              <a:defRPr>
                <a:solidFill>
                  <a:schemeClr val="bg1"/>
                </a:solidFill>
              </a:defRPr>
            </a:lvl1pPr>
          </a:lstStyle>
          <a:p>
            <a:fld id="{9AE6667F-DC81-4A86-B003-98ACC2766AFA}" type="slidenum">
              <a:rPr lang="en-US" smtClean="0"/>
              <a:pPr/>
              <a:t>‹#›</a:t>
            </a:fld>
            <a:endParaRPr lang="en-US" dirty="0"/>
          </a:p>
        </p:txBody>
      </p:sp>
      <p:sp>
        <p:nvSpPr>
          <p:cNvPr id="19" name="Freeform: Shape 18">
            <a:extLst>
              <a:ext uri="{FF2B5EF4-FFF2-40B4-BE49-F238E27FC236}">
                <a16:creationId xmlns:a16="http://schemas.microsoft.com/office/drawing/2014/main" id="{A801C28B-681D-474F-9806-7F7E0EA61710}"/>
              </a:ext>
            </a:extLst>
          </p:cNvPr>
          <p:cNvSpPr/>
          <p:nvPr userDrawn="1"/>
        </p:nvSpPr>
        <p:spPr>
          <a:xfrm>
            <a:off x="639163"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6"/>
          </a:solidFill>
          <a:ln w="107616" cap="flat">
            <a:noFill/>
            <a:prstDash val="solid"/>
            <a:miter/>
          </a:ln>
        </p:spPr>
        <p:txBody>
          <a:bodyPr rtlCol="0" anchor="ctr"/>
          <a:lstStyle/>
          <a:p>
            <a:endParaRPr lang="en-US" dirty="0"/>
          </a:p>
        </p:txBody>
      </p:sp>
      <p:pic>
        <p:nvPicPr>
          <p:cNvPr id="25" name="Picture 24">
            <a:extLst>
              <a:ext uri="{FF2B5EF4-FFF2-40B4-BE49-F238E27FC236}">
                <a16:creationId xmlns:a16="http://schemas.microsoft.com/office/drawing/2014/main" id="{BBE1974A-9EC3-4EC3-A205-405A535DD9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265567" y="6579136"/>
            <a:ext cx="926432" cy="287434"/>
          </a:xfrm>
          <a:prstGeom prst="rect">
            <a:avLst/>
          </a:prstGeom>
        </p:spPr>
      </p:pic>
      <p:sp>
        <p:nvSpPr>
          <p:cNvPr id="8" name="Text Placeholder 7">
            <a:extLst>
              <a:ext uri="{FF2B5EF4-FFF2-40B4-BE49-F238E27FC236}">
                <a16:creationId xmlns:a16="http://schemas.microsoft.com/office/drawing/2014/main" id="{C34AE52E-F0E8-4C20-872C-590E9E2C5B98}"/>
              </a:ext>
            </a:extLst>
          </p:cNvPr>
          <p:cNvSpPr>
            <a:spLocks noGrp="1"/>
          </p:cNvSpPr>
          <p:nvPr userDrawn="1">
            <p:ph type="body" sz="quarter" idx="13"/>
          </p:nvPr>
        </p:nvSpPr>
        <p:spPr>
          <a:xfrm>
            <a:off x="644524" y="2011680"/>
            <a:ext cx="3851276" cy="364204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0ACEA1A1-049F-4647-8972-5830748FF318}"/>
              </a:ext>
            </a:extLst>
          </p:cNvPr>
          <p:cNvSpPr>
            <a:spLocks noGrp="1"/>
          </p:cNvSpPr>
          <p:nvPr>
            <p:ph type="pic" sz="quarter" idx="14"/>
          </p:nvPr>
        </p:nvSpPr>
        <p:spPr>
          <a:xfrm>
            <a:off x="6969125" y="-1588"/>
            <a:ext cx="5222875" cy="6867526"/>
          </a:xfrm>
          <a:solidFill>
            <a:schemeClr val="bg1"/>
          </a:solidFill>
        </p:spPr>
        <p:txBody>
          <a:bodyPr anchor="ctr"/>
          <a:lstStyle>
            <a:lvl1pPr marL="0" indent="0" algn="ctr">
              <a:buNone/>
              <a:defRPr/>
            </a:lvl1pPr>
          </a:lstStyle>
          <a:p>
            <a:endParaRPr lang="en-US" dirty="0"/>
          </a:p>
        </p:txBody>
      </p:sp>
      <p:grpSp>
        <p:nvGrpSpPr>
          <p:cNvPr id="11" name="Group 10">
            <a:extLst>
              <a:ext uri="{FF2B5EF4-FFF2-40B4-BE49-F238E27FC236}">
                <a16:creationId xmlns:a16="http://schemas.microsoft.com/office/drawing/2014/main" id="{D99D9BDA-641A-4688-A000-D256663B8809}"/>
              </a:ext>
            </a:extLst>
          </p:cNvPr>
          <p:cNvGrpSpPr/>
          <p:nvPr userDrawn="1"/>
        </p:nvGrpSpPr>
        <p:grpSpPr>
          <a:xfrm>
            <a:off x="-6098" y="6217920"/>
            <a:ext cx="2771760" cy="382963"/>
            <a:chOff x="7617553" y="1907675"/>
            <a:chExt cx="4595577" cy="382963"/>
          </a:xfrm>
          <a:solidFill>
            <a:schemeClr val="accent6"/>
          </a:solidFill>
        </p:grpSpPr>
        <p:sp>
          <p:nvSpPr>
            <p:cNvPr id="12" name="Freeform: Shape 11">
              <a:extLst>
                <a:ext uri="{FF2B5EF4-FFF2-40B4-BE49-F238E27FC236}">
                  <a16:creationId xmlns:a16="http://schemas.microsoft.com/office/drawing/2014/main" id="{84D3DB44-8B72-4DF7-997E-7668938F740C}"/>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11EC2851-7B1C-415C-8387-45F4E8F114C7}"/>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255FAFF5-99C0-4284-A55D-882420202D7E}"/>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1957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402AA-0EFA-4E46-95A4-9DCEF86F85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6000" y="0"/>
            <a:ext cx="6163713" cy="6855916"/>
          </a:xfrm>
          <a:prstGeom prst="rect">
            <a:avLst/>
          </a:prstGeom>
        </p:spPr>
      </p:pic>
      <p:sp>
        <p:nvSpPr>
          <p:cNvPr id="15" name="Freeform: Shape 14">
            <a:extLst>
              <a:ext uri="{FF2B5EF4-FFF2-40B4-BE49-F238E27FC236}">
                <a16:creationId xmlns:a16="http://schemas.microsoft.com/office/drawing/2014/main" id="{BE0FF927-D203-497E-8503-6B906734E419}"/>
              </a:ext>
            </a:extLst>
          </p:cNvPr>
          <p:cNvSpPr/>
          <p:nvPr userDrawn="1"/>
        </p:nvSpPr>
        <p:spPr>
          <a:xfrm>
            <a:off x="0" y="0"/>
            <a:ext cx="6096000"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chemeClr val="accent4"/>
          </a:solidFill>
          <a:ln w="107616"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4B2FF3E-7D93-41E2-BDD9-F66667CDB25F}"/>
              </a:ext>
            </a:extLst>
          </p:cNvPr>
          <p:cNvSpPr/>
          <p:nvPr userDrawn="1"/>
        </p:nvSpPr>
        <p:spPr>
          <a:xfrm>
            <a:off x="6096000" y="0"/>
            <a:ext cx="6177431" cy="686794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004829">
              <a:alpha val="64706"/>
            </a:srgbClr>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5062119" cy="1363981"/>
          </a:xfrm>
        </p:spPr>
        <p:txBody>
          <a:bodyPr anchor="t" anchorCtr="0">
            <a:noAutofit/>
          </a:bodyPr>
          <a:lstStyle>
            <a:lvl1pPr>
              <a:defRPr sz="4000">
                <a:solidFill>
                  <a:schemeClr val="bg1"/>
                </a:solidFill>
              </a:defRPr>
            </a:lvl1pPr>
          </a:lstStyle>
          <a:p>
            <a:r>
              <a:rPr lang="en-US" dirty="0"/>
              <a:t>Click to edit</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lvl1pPr>
              <a:defRPr>
                <a:solidFill>
                  <a:schemeClr val="bg1"/>
                </a:solidFill>
              </a:defRPr>
            </a:lvl1pPr>
          </a:lstStyle>
          <a:p>
            <a:fld id="{9AE6667F-DC81-4A86-B003-98ACC2766AFA}" type="slidenum">
              <a:rPr lang="en-US" smtClean="0"/>
              <a:pPr/>
              <a:t>‹#›</a:t>
            </a:fld>
            <a:endParaRPr lang="en-US" dirty="0"/>
          </a:p>
        </p:txBody>
      </p:sp>
      <p:sp>
        <p:nvSpPr>
          <p:cNvPr id="8" name="Text Placeholder 7">
            <a:extLst>
              <a:ext uri="{FF2B5EF4-FFF2-40B4-BE49-F238E27FC236}">
                <a16:creationId xmlns:a16="http://schemas.microsoft.com/office/drawing/2014/main" id="{C34AE52E-F0E8-4C20-872C-590E9E2C5B98}"/>
              </a:ext>
            </a:extLst>
          </p:cNvPr>
          <p:cNvSpPr>
            <a:spLocks noGrp="1"/>
          </p:cNvSpPr>
          <p:nvPr>
            <p:ph type="body" sz="quarter" idx="13"/>
          </p:nvPr>
        </p:nvSpPr>
        <p:spPr>
          <a:xfrm>
            <a:off x="644523" y="2011680"/>
            <a:ext cx="5062857" cy="364204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7">
            <a:extLst>
              <a:ext uri="{FF2B5EF4-FFF2-40B4-BE49-F238E27FC236}">
                <a16:creationId xmlns:a16="http://schemas.microsoft.com/office/drawing/2014/main" id="{41846BE7-EBD1-42F9-A365-0B999C43C75D}"/>
              </a:ext>
            </a:extLst>
          </p:cNvPr>
          <p:cNvSpPr>
            <a:spLocks noGrp="1"/>
          </p:cNvSpPr>
          <p:nvPr>
            <p:ph type="body" sz="quarter" idx="14"/>
          </p:nvPr>
        </p:nvSpPr>
        <p:spPr>
          <a:xfrm>
            <a:off x="6481443" y="2011680"/>
            <a:ext cx="5062857" cy="364204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Freeform: Shape 24">
            <a:extLst>
              <a:ext uri="{FF2B5EF4-FFF2-40B4-BE49-F238E27FC236}">
                <a16:creationId xmlns:a16="http://schemas.microsoft.com/office/drawing/2014/main" id="{49D7CE27-B93C-488A-BE73-606C13F5216D}"/>
              </a:ext>
            </a:extLst>
          </p:cNvPr>
          <p:cNvSpPr/>
          <p:nvPr userDrawn="1"/>
        </p:nvSpPr>
        <p:spPr>
          <a:xfrm>
            <a:off x="639163"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6"/>
          </a:solidFill>
          <a:ln w="107616" cap="flat">
            <a:noFill/>
            <a:prstDash val="solid"/>
            <a:miter/>
          </a:ln>
        </p:spPr>
        <p:txBody>
          <a:bodyPr rtlCol="0" anchor="ctr"/>
          <a:lstStyle/>
          <a:p>
            <a:endParaRPr lang="en-US" dirty="0"/>
          </a:p>
        </p:txBody>
      </p:sp>
      <p:pic>
        <p:nvPicPr>
          <p:cNvPr id="28" name="Picture 27">
            <a:extLst>
              <a:ext uri="{FF2B5EF4-FFF2-40B4-BE49-F238E27FC236}">
                <a16:creationId xmlns:a16="http://schemas.microsoft.com/office/drawing/2014/main" id="{C8D5A49A-CE75-4AE2-9E6E-7AB9B4D051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2741" y="6461434"/>
            <a:ext cx="926432" cy="287435"/>
          </a:xfrm>
          <a:prstGeom prst="rect">
            <a:avLst/>
          </a:prstGeom>
        </p:spPr>
      </p:pic>
      <p:grpSp>
        <p:nvGrpSpPr>
          <p:cNvPr id="11" name="Group 10">
            <a:extLst>
              <a:ext uri="{FF2B5EF4-FFF2-40B4-BE49-F238E27FC236}">
                <a16:creationId xmlns:a16="http://schemas.microsoft.com/office/drawing/2014/main" id="{ACCC8CDE-E14A-4D02-8054-DEA82B37F5B4}"/>
              </a:ext>
            </a:extLst>
          </p:cNvPr>
          <p:cNvGrpSpPr/>
          <p:nvPr userDrawn="1"/>
        </p:nvGrpSpPr>
        <p:grpSpPr>
          <a:xfrm>
            <a:off x="0" y="6217920"/>
            <a:ext cx="2765661" cy="382963"/>
            <a:chOff x="7617553" y="1907675"/>
            <a:chExt cx="4595577" cy="382963"/>
          </a:xfrm>
          <a:solidFill>
            <a:schemeClr val="accent6"/>
          </a:solidFill>
        </p:grpSpPr>
        <p:sp>
          <p:nvSpPr>
            <p:cNvPr id="12" name="Freeform: Shape 11">
              <a:extLst>
                <a:ext uri="{FF2B5EF4-FFF2-40B4-BE49-F238E27FC236}">
                  <a16:creationId xmlns:a16="http://schemas.microsoft.com/office/drawing/2014/main" id="{E450699D-5E55-48D6-AF2D-8518F9BF1130}"/>
                </a:ext>
              </a:extLst>
            </p:cNvPr>
            <p:cNvSpPr/>
            <p:nvPr/>
          </p:nvSpPr>
          <p:spPr>
            <a:xfrm>
              <a:off x="7617553" y="1907675"/>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C0CE394C-44DB-4753-83DB-A17F1C6490B7}"/>
                </a:ext>
              </a:extLst>
            </p:cNvPr>
            <p:cNvSpPr/>
            <p:nvPr/>
          </p:nvSpPr>
          <p:spPr>
            <a:xfrm>
              <a:off x="7617553" y="2060860"/>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EAE60C70-BD1C-49BE-9E6F-54AC00A39E51}"/>
                </a:ext>
              </a:extLst>
            </p:cNvPr>
            <p:cNvSpPr/>
            <p:nvPr/>
          </p:nvSpPr>
          <p:spPr>
            <a:xfrm>
              <a:off x="7617553" y="2214046"/>
              <a:ext cx="4595577" cy="76592"/>
            </a:xfrm>
            <a:custGeom>
              <a:avLst/>
              <a:gdLst>
                <a:gd name="connsiteX0" fmla="*/ 0 w 4595577"/>
                <a:gd name="connsiteY0" fmla="*/ 0 h 76592"/>
                <a:gd name="connsiteX1" fmla="*/ 4595578 w 4595577"/>
                <a:gd name="connsiteY1" fmla="*/ 0 h 76592"/>
                <a:gd name="connsiteX2" fmla="*/ 4595578 w 4595577"/>
                <a:gd name="connsiteY2" fmla="*/ 76593 h 76592"/>
                <a:gd name="connsiteX3" fmla="*/ 0 w 4595577"/>
                <a:gd name="connsiteY3" fmla="*/ 76593 h 76592"/>
              </a:gdLst>
              <a:ahLst/>
              <a:cxnLst>
                <a:cxn ang="0">
                  <a:pos x="connsiteX0" y="connsiteY0"/>
                </a:cxn>
                <a:cxn ang="0">
                  <a:pos x="connsiteX1" y="connsiteY1"/>
                </a:cxn>
                <a:cxn ang="0">
                  <a:pos x="connsiteX2" y="connsiteY2"/>
                </a:cxn>
                <a:cxn ang="0">
                  <a:pos x="connsiteX3" y="connsiteY3"/>
                </a:cxn>
              </a:cxnLst>
              <a:rect l="l" t="t" r="r" b="b"/>
              <a:pathLst>
                <a:path w="4595577" h="76592">
                  <a:moveTo>
                    <a:pt x="0" y="0"/>
                  </a:moveTo>
                  <a:lnTo>
                    <a:pt x="4595578" y="0"/>
                  </a:lnTo>
                  <a:lnTo>
                    <a:pt x="4595578" y="76593"/>
                  </a:lnTo>
                  <a:lnTo>
                    <a:pt x="0" y="76593"/>
                  </a:lnTo>
                  <a:close/>
                </a:path>
              </a:pathLst>
            </a:custGeom>
            <a:grpFill/>
            <a:ln w="1531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5977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7DD3462-D1F6-47BF-91A7-3509831830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48580" y="0"/>
            <a:ext cx="3724102" cy="6858000"/>
          </a:xfrm>
          <a:prstGeom prst="rect">
            <a:avLst/>
          </a:prstGeom>
        </p:spPr>
      </p:pic>
      <p:sp>
        <p:nvSpPr>
          <p:cNvPr id="15" name="Freeform: Shape 14">
            <a:extLst>
              <a:ext uri="{FF2B5EF4-FFF2-40B4-BE49-F238E27FC236}">
                <a16:creationId xmlns:a16="http://schemas.microsoft.com/office/drawing/2014/main" id="{BE0FF927-D203-497E-8503-6B906734E419}"/>
              </a:ext>
            </a:extLst>
          </p:cNvPr>
          <p:cNvSpPr/>
          <p:nvPr userDrawn="1"/>
        </p:nvSpPr>
        <p:spPr>
          <a:xfrm>
            <a:off x="0" y="0"/>
            <a:ext cx="4876801"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004829"/>
          </a:solidFill>
          <a:ln w="107616"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4B2FF3E-7D93-41E2-BDD9-F66667CDB25F}"/>
              </a:ext>
            </a:extLst>
          </p:cNvPr>
          <p:cNvSpPr/>
          <p:nvPr userDrawn="1"/>
        </p:nvSpPr>
        <p:spPr>
          <a:xfrm>
            <a:off x="4866813" y="-1379"/>
            <a:ext cx="2105869" cy="6859379"/>
          </a:xfrm>
          <a:custGeom>
            <a:avLst/>
            <a:gdLst>
              <a:gd name="connsiteX0" fmla="*/ 0 w 8610348"/>
              <a:gd name="connsiteY0" fmla="*/ 0 h 4843320"/>
              <a:gd name="connsiteX1" fmla="*/ 8610348 w 8610348"/>
              <a:gd name="connsiteY1" fmla="*/ 0 h 4843320"/>
              <a:gd name="connsiteX2" fmla="*/ 8610348 w 8610348"/>
              <a:gd name="connsiteY2" fmla="*/ 4843320 h 4843320"/>
              <a:gd name="connsiteX3" fmla="*/ 0 w 8610348"/>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8610348" h="4843320">
                <a:moveTo>
                  <a:pt x="0" y="0"/>
                </a:moveTo>
                <a:lnTo>
                  <a:pt x="8610348" y="0"/>
                </a:lnTo>
                <a:lnTo>
                  <a:pt x="8610348" y="4843320"/>
                </a:lnTo>
                <a:lnTo>
                  <a:pt x="0" y="4843320"/>
                </a:lnTo>
                <a:close/>
              </a:path>
            </a:pathLst>
          </a:custGeom>
          <a:solidFill>
            <a:srgbClr val="004829">
              <a:alpha val="65000"/>
            </a:srgbClr>
          </a:solidFill>
          <a:ln w="107616"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31E2F5D-4894-459C-A8E3-565834953895}"/>
              </a:ext>
            </a:extLst>
          </p:cNvPr>
          <p:cNvSpPr>
            <a:spLocks noGrp="1"/>
          </p:cNvSpPr>
          <p:nvPr>
            <p:ph type="title"/>
          </p:nvPr>
        </p:nvSpPr>
        <p:spPr>
          <a:xfrm>
            <a:off x="645261" y="457200"/>
            <a:ext cx="3844441" cy="1587317"/>
          </a:xfrm>
        </p:spPr>
        <p:txBody>
          <a:bodyPr anchor="t" anchorCtr="0">
            <a:noAutofit/>
          </a:bodyPr>
          <a:lstStyle>
            <a:lvl1pPr>
              <a:defRPr sz="4000">
                <a:solidFill>
                  <a:schemeClr val="bg1"/>
                </a:solidFill>
              </a:defRPr>
            </a:lvl1pPr>
          </a:lstStyle>
          <a:p>
            <a:r>
              <a:rPr lang="en-US" dirty="0"/>
              <a:t>Click to edit</a:t>
            </a:r>
          </a:p>
        </p:txBody>
      </p:sp>
      <p:sp>
        <p:nvSpPr>
          <p:cNvPr id="6" name="Slide Number Placeholder 5">
            <a:extLst>
              <a:ext uri="{FF2B5EF4-FFF2-40B4-BE49-F238E27FC236}">
                <a16:creationId xmlns:a16="http://schemas.microsoft.com/office/drawing/2014/main" id="{6B67C7F2-5B6D-4913-B646-C1A1EF33D945}"/>
              </a:ext>
            </a:extLst>
          </p:cNvPr>
          <p:cNvSpPr>
            <a:spLocks noGrp="1"/>
          </p:cNvSpPr>
          <p:nvPr>
            <p:ph type="sldNum" sz="quarter" idx="12"/>
          </p:nvPr>
        </p:nvSpPr>
        <p:spPr/>
        <p:txBody>
          <a:bodyPr/>
          <a:lstStyle>
            <a:lvl1pPr>
              <a:defRPr>
                <a:solidFill>
                  <a:schemeClr val="bg1"/>
                </a:solidFill>
              </a:defRPr>
            </a:lvl1pPr>
          </a:lstStyle>
          <a:p>
            <a:fld id="{9AE6667F-DC81-4A86-B003-98ACC2766AFA}" type="slidenum">
              <a:rPr lang="en-US" smtClean="0"/>
              <a:pPr/>
              <a:t>‹#›</a:t>
            </a:fld>
            <a:endParaRPr lang="en-US" dirty="0"/>
          </a:p>
        </p:txBody>
      </p:sp>
      <p:pic>
        <p:nvPicPr>
          <p:cNvPr id="25" name="Picture 24">
            <a:extLst>
              <a:ext uri="{FF2B5EF4-FFF2-40B4-BE49-F238E27FC236}">
                <a16:creationId xmlns:a16="http://schemas.microsoft.com/office/drawing/2014/main" id="{BBE1974A-9EC3-4EC3-A205-405A535DD9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265567" y="6579136"/>
            <a:ext cx="926432" cy="287434"/>
          </a:xfrm>
          <a:prstGeom prst="rect">
            <a:avLst/>
          </a:prstGeom>
        </p:spPr>
      </p:pic>
      <p:sp>
        <p:nvSpPr>
          <p:cNvPr id="8" name="Text Placeholder 7">
            <a:extLst>
              <a:ext uri="{FF2B5EF4-FFF2-40B4-BE49-F238E27FC236}">
                <a16:creationId xmlns:a16="http://schemas.microsoft.com/office/drawing/2014/main" id="{C34AE52E-F0E8-4C20-872C-590E9E2C5B98}"/>
              </a:ext>
            </a:extLst>
          </p:cNvPr>
          <p:cNvSpPr>
            <a:spLocks noGrp="1"/>
          </p:cNvSpPr>
          <p:nvPr>
            <p:ph type="body" sz="quarter" idx="13"/>
          </p:nvPr>
        </p:nvSpPr>
        <p:spPr>
          <a:xfrm>
            <a:off x="644524" y="2011680"/>
            <a:ext cx="3851276" cy="364204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019DD03A-033D-475B-9519-2D4F932276C3}"/>
              </a:ext>
            </a:extLst>
          </p:cNvPr>
          <p:cNvSpPr txBox="1">
            <a:spLocks/>
          </p:cNvSpPr>
          <p:nvPr userDrawn="1"/>
        </p:nvSpPr>
        <p:spPr>
          <a:xfrm>
            <a:off x="7630261" y="380999"/>
            <a:ext cx="3844441" cy="158731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solidFill>
                  <a:schemeClr val="tx1"/>
                </a:solidFill>
              </a:rPr>
              <a:t>Click to edit</a:t>
            </a:r>
          </a:p>
        </p:txBody>
      </p:sp>
      <p:sp>
        <p:nvSpPr>
          <p:cNvPr id="17" name="Text Placeholder 7">
            <a:extLst>
              <a:ext uri="{FF2B5EF4-FFF2-40B4-BE49-F238E27FC236}">
                <a16:creationId xmlns:a16="http://schemas.microsoft.com/office/drawing/2014/main" id="{0E5821B5-E59E-4A46-803F-8AD44966C54C}"/>
              </a:ext>
            </a:extLst>
          </p:cNvPr>
          <p:cNvSpPr>
            <a:spLocks noGrp="1"/>
          </p:cNvSpPr>
          <p:nvPr>
            <p:ph type="body" sz="quarter" idx="14"/>
          </p:nvPr>
        </p:nvSpPr>
        <p:spPr>
          <a:xfrm>
            <a:off x="7629524" y="2011680"/>
            <a:ext cx="3851276" cy="364204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Freeform: Shape 28">
            <a:extLst>
              <a:ext uri="{FF2B5EF4-FFF2-40B4-BE49-F238E27FC236}">
                <a16:creationId xmlns:a16="http://schemas.microsoft.com/office/drawing/2014/main" id="{0DF84D25-9C36-4A4C-BAED-9F9B15AF3F8A}"/>
              </a:ext>
            </a:extLst>
          </p:cNvPr>
          <p:cNvSpPr/>
          <p:nvPr userDrawn="1"/>
        </p:nvSpPr>
        <p:spPr>
          <a:xfrm>
            <a:off x="639163"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6"/>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203240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3EE9F904-286B-4659-A4BA-548E595D494A}"/>
              </a:ext>
            </a:extLst>
          </p:cNvPr>
          <p:cNvSpPr/>
          <p:nvPr userDrawn="1"/>
        </p:nvSpPr>
        <p:spPr>
          <a:xfrm>
            <a:off x="0" y="0"/>
            <a:ext cx="11003280" cy="6858000"/>
          </a:xfrm>
          <a:custGeom>
            <a:avLst/>
            <a:gdLst>
              <a:gd name="connsiteX0" fmla="*/ 0 w 3444139"/>
              <a:gd name="connsiteY0" fmla="*/ 0 h 4843320"/>
              <a:gd name="connsiteX1" fmla="*/ 3444139 w 3444139"/>
              <a:gd name="connsiteY1" fmla="*/ 0 h 4843320"/>
              <a:gd name="connsiteX2" fmla="*/ 3444139 w 3444139"/>
              <a:gd name="connsiteY2" fmla="*/ 4843320 h 4843320"/>
              <a:gd name="connsiteX3" fmla="*/ 0 w 3444139"/>
              <a:gd name="connsiteY3" fmla="*/ 4843320 h 4843320"/>
            </a:gdLst>
            <a:ahLst/>
            <a:cxnLst>
              <a:cxn ang="0">
                <a:pos x="connsiteX0" y="connsiteY0"/>
              </a:cxn>
              <a:cxn ang="0">
                <a:pos x="connsiteX1" y="connsiteY1"/>
              </a:cxn>
              <a:cxn ang="0">
                <a:pos x="connsiteX2" y="connsiteY2"/>
              </a:cxn>
              <a:cxn ang="0">
                <a:pos x="connsiteX3" y="connsiteY3"/>
              </a:cxn>
            </a:cxnLst>
            <a:rect l="l" t="t" r="r" b="b"/>
            <a:pathLst>
              <a:path w="3444139" h="4843320">
                <a:moveTo>
                  <a:pt x="0" y="0"/>
                </a:moveTo>
                <a:lnTo>
                  <a:pt x="3444139" y="0"/>
                </a:lnTo>
                <a:lnTo>
                  <a:pt x="3444139" y="4843320"/>
                </a:lnTo>
                <a:lnTo>
                  <a:pt x="0" y="4843320"/>
                </a:lnTo>
                <a:close/>
              </a:path>
            </a:pathLst>
          </a:custGeom>
          <a:solidFill>
            <a:srgbClr val="FFFFFF"/>
          </a:solidFill>
          <a:ln w="107616"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A5C777A-39D3-4C3D-B4D5-B73824AE7426}"/>
              </a:ext>
            </a:extLst>
          </p:cNvPr>
          <p:cNvSpPr/>
          <p:nvPr userDrawn="1"/>
        </p:nvSpPr>
        <p:spPr>
          <a:xfrm>
            <a:off x="11239501" y="1"/>
            <a:ext cx="952500" cy="6858000"/>
          </a:xfrm>
          <a:custGeom>
            <a:avLst/>
            <a:gdLst>
              <a:gd name="connsiteX0" fmla="*/ 0 w 5166208"/>
              <a:gd name="connsiteY0" fmla="*/ 0 h 3767027"/>
              <a:gd name="connsiteX1" fmla="*/ 5166209 w 5166208"/>
              <a:gd name="connsiteY1" fmla="*/ 0 h 3767027"/>
              <a:gd name="connsiteX2" fmla="*/ 5166209 w 5166208"/>
              <a:gd name="connsiteY2" fmla="*/ 3767027 h 3767027"/>
              <a:gd name="connsiteX3" fmla="*/ 0 w 5166208"/>
              <a:gd name="connsiteY3" fmla="*/ 3767027 h 3767027"/>
            </a:gdLst>
            <a:ahLst/>
            <a:cxnLst>
              <a:cxn ang="0">
                <a:pos x="connsiteX0" y="connsiteY0"/>
              </a:cxn>
              <a:cxn ang="0">
                <a:pos x="connsiteX1" y="connsiteY1"/>
              </a:cxn>
              <a:cxn ang="0">
                <a:pos x="connsiteX2" y="connsiteY2"/>
              </a:cxn>
              <a:cxn ang="0">
                <a:pos x="connsiteX3" y="connsiteY3"/>
              </a:cxn>
            </a:cxnLst>
            <a:rect l="l" t="t" r="r" b="b"/>
            <a:pathLst>
              <a:path w="5166208" h="3767027">
                <a:moveTo>
                  <a:pt x="0" y="0"/>
                </a:moveTo>
                <a:lnTo>
                  <a:pt x="5166209" y="0"/>
                </a:lnTo>
                <a:lnTo>
                  <a:pt x="5166209" y="3767027"/>
                </a:lnTo>
                <a:lnTo>
                  <a:pt x="0" y="3767027"/>
                </a:lnTo>
                <a:close/>
              </a:path>
            </a:pathLst>
          </a:custGeom>
          <a:solidFill>
            <a:schemeClr val="accent4"/>
          </a:solidFill>
          <a:ln w="107616"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5B78D9C3-0142-45AC-9270-C3815EB45CC4}"/>
              </a:ext>
            </a:extLst>
          </p:cNvPr>
          <p:cNvSpPr>
            <a:spLocks noGrp="1"/>
          </p:cNvSpPr>
          <p:nvPr>
            <p:ph type="title"/>
          </p:nvPr>
        </p:nvSpPr>
        <p:spPr>
          <a:xfrm>
            <a:off x="645262" y="457200"/>
            <a:ext cx="9621318" cy="1249681"/>
          </a:xfrm>
          <a:prstGeom prst="rect">
            <a:avLst/>
          </a:prstGeom>
        </p:spPr>
        <p:txBody>
          <a:bodyPr vert="horz" lIns="0" tIns="45720" rIns="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E29F02B-B4C8-41FA-A902-4C98FAC87B02}"/>
              </a:ext>
            </a:extLst>
          </p:cNvPr>
          <p:cNvSpPr>
            <a:spLocks noGrp="1"/>
          </p:cNvSpPr>
          <p:nvPr>
            <p:ph type="body" idx="1"/>
          </p:nvPr>
        </p:nvSpPr>
        <p:spPr>
          <a:xfrm>
            <a:off x="645262" y="2011679"/>
            <a:ext cx="9621318" cy="388620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104E2B4-5984-42B2-A692-B72B46CECFEF}"/>
              </a:ext>
            </a:extLst>
          </p:cNvPr>
          <p:cNvSpPr>
            <a:spLocks noGrp="1"/>
          </p:cNvSpPr>
          <p:nvPr>
            <p:ph type="sldNum" sz="quarter" idx="4"/>
          </p:nvPr>
        </p:nvSpPr>
        <p:spPr>
          <a:xfrm>
            <a:off x="264262" y="6579136"/>
            <a:ext cx="380999" cy="262988"/>
          </a:xfrm>
          <a:prstGeom prst="rect">
            <a:avLst/>
          </a:prstGeom>
        </p:spPr>
        <p:txBody>
          <a:bodyPr vert="horz" lIns="91440" tIns="45720" rIns="91440" bIns="45720" rtlCol="0" anchor="ctr"/>
          <a:lstStyle>
            <a:lvl1pPr algn="ctr">
              <a:defRPr sz="1200" b="1">
                <a:solidFill>
                  <a:schemeClr val="tx1">
                    <a:tint val="75000"/>
                  </a:schemeClr>
                </a:solidFill>
              </a:defRPr>
            </a:lvl1pPr>
          </a:lstStyle>
          <a:p>
            <a:fld id="{9AE6667F-DC81-4A86-B003-98ACC2766AFA}" type="slidenum">
              <a:rPr lang="en-US" smtClean="0"/>
              <a:pPr/>
              <a:t>‹#›</a:t>
            </a:fld>
            <a:endParaRPr lang="en-US" dirty="0"/>
          </a:p>
        </p:txBody>
      </p:sp>
      <p:pic>
        <p:nvPicPr>
          <p:cNvPr id="14" name="Picture 13">
            <a:extLst>
              <a:ext uri="{FF2B5EF4-FFF2-40B4-BE49-F238E27FC236}">
                <a16:creationId xmlns:a16="http://schemas.microsoft.com/office/drawing/2014/main" id="{BFDFA714-E2CD-42DB-881A-028B2C5DD28F}"/>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11265567" y="6579136"/>
            <a:ext cx="926432" cy="287435"/>
          </a:xfrm>
          <a:prstGeom prst="rect">
            <a:avLst/>
          </a:prstGeom>
        </p:spPr>
      </p:pic>
      <p:sp>
        <p:nvSpPr>
          <p:cNvPr id="16" name="Freeform: Shape 15">
            <a:extLst>
              <a:ext uri="{FF2B5EF4-FFF2-40B4-BE49-F238E27FC236}">
                <a16:creationId xmlns:a16="http://schemas.microsoft.com/office/drawing/2014/main" id="{68723C2C-1527-44D6-9164-327465CA4194}"/>
              </a:ext>
            </a:extLst>
          </p:cNvPr>
          <p:cNvSpPr/>
          <p:nvPr userDrawn="1"/>
        </p:nvSpPr>
        <p:spPr>
          <a:xfrm>
            <a:off x="645261" y="0"/>
            <a:ext cx="381000" cy="381000"/>
          </a:xfrm>
          <a:custGeom>
            <a:avLst/>
            <a:gdLst>
              <a:gd name="connsiteX0" fmla="*/ 0 w 269073"/>
              <a:gd name="connsiteY0" fmla="*/ 0 h 269073"/>
              <a:gd name="connsiteX1" fmla="*/ 269073 w 269073"/>
              <a:gd name="connsiteY1" fmla="*/ 0 h 269073"/>
              <a:gd name="connsiteX2" fmla="*/ 269073 w 269073"/>
              <a:gd name="connsiteY2" fmla="*/ 269073 h 269073"/>
              <a:gd name="connsiteX3" fmla="*/ 0 w 269073"/>
              <a:gd name="connsiteY3" fmla="*/ 269073 h 269073"/>
            </a:gdLst>
            <a:ahLst/>
            <a:cxnLst>
              <a:cxn ang="0">
                <a:pos x="connsiteX0" y="connsiteY0"/>
              </a:cxn>
              <a:cxn ang="0">
                <a:pos x="connsiteX1" y="connsiteY1"/>
              </a:cxn>
              <a:cxn ang="0">
                <a:pos x="connsiteX2" y="connsiteY2"/>
              </a:cxn>
              <a:cxn ang="0">
                <a:pos x="connsiteX3" y="connsiteY3"/>
              </a:cxn>
            </a:cxnLst>
            <a:rect l="l" t="t" r="r" b="b"/>
            <a:pathLst>
              <a:path w="269073" h="269073">
                <a:moveTo>
                  <a:pt x="0" y="0"/>
                </a:moveTo>
                <a:lnTo>
                  <a:pt x="269073" y="0"/>
                </a:lnTo>
                <a:lnTo>
                  <a:pt x="269073" y="269073"/>
                </a:lnTo>
                <a:lnTo>
                  <a:pt x="0" y="269073"/>
                </a:lnTo>
                <a:close/>
              </a:path>
            </a:pathLst>
          </a:custGeom>
          <a:solidFill>
            <a:schemeClr val="accent1"/>
          </a:solidFill>
          <a:ln w="107616" cap="flat">
            <a:noFill/>
            <a:prstDash val="solid"/>
            <a:miter/>
          </a:ln>
        </p:spPr>
        <p:txBody>
          <a:bodyPr rtlCol="0" anchor="ctr"/>
          <a:lstStyle/>
          <a:p>
            <a:endParaRPr lang="en-US" dirty="0"/>
          </a:p>
        </p:txBody>
      </p:sp>
    </p:spTree>
    <p:extLst>
      <p:ext uri="{BB962C8B-B14F-4D97-AF65-F5344CB8AC3E}">
        <p14:creationId xmlns:p14="http://schemas.microsoft.com/office/powerpoint/2010/main" val="2479180975"/>
      </p:ext>
    </p:extLst>
  </p:cSld>
  <p:clrMap bg1="lt1" tx1="dk1" bg2="lt2" tx2="dk2" accent1="accent1" accent2="accent2" accent3="accent3" accent4="accent4" accent5="accent5" accent6="accent6" hlink="hlink" folHlink="folHlink"/>
  <p:sldLayoutIdLst>
    <p:sldLayoutId id="2147483688" r:id="rId1"/>
    <p:sldLayoutId id="2147483649" r:id="rId2"/>
    <p:sldLayoutId id="2147483681" r:id="rId3"/>
    <p:sldLayoutId id="2147483650" r:id="rId4"/>
    <p:sldLayoutId id="2147483670" r:id="rId5"/>
    <p:sldLayoutId id="2147483691" r:id="rId6"/>
    <p:sldLayoutId id="2147483671" r:id="rId7"/>
    <p:sldLayoutId id="2147483676" r:id="rId8"/>
    <p:sldLayoutId id="2147483672" r:id="rId9"/>
    <p:sldLayoutId id="2147483689" r:id="rId10"/>
    <p:sldLayoutId id="2147483692" r:id="rId11"/>
    <p:sldLayoutId id="2147483673" r:id="rId12"/>
    <p:sldLayoutId id="2147483690" r:id="rId13"/>
    <p:sldLayoutId id="2147483668" r:id="rId14"/>
    <p:sldLayoutId id="2147483669" r:id="rId15"/>
    <p:sldLayoutId id="2147483662" r:id="rId16"/>
    <p:sldLayoutId id="2147483682" r:id="rId17"/>
    <p:sldLayoutId id="2147483679" r:id="rId18"/>
    <p:sldLayoutId id="2147483684" r:id="rId19"/>
    <p:sldLayoutId id="2147483675" r:id="rId20"/>
    <p:sldLayoutId id="2147483674" r:id="rId21"/>
    <p:sldLayoutId id="2147483683" r:id="rId22"/>
    <p:sldLayoutId id="2147483664" r:id="rId23"/>
    <p:sldLayoutId id="2147483663" r:id="rId24"/>
    <p:sldLayoutId id="2147483665" r:id="rId25"/>
    <p:sldLayoutId id="2147483651" r:id="rId26"/>
    <p:sldLayoutId id="2147483660" r:id="rId27"/>
    <p:sldLayoutId id="2147483661" r:id="rId28"/>
    <p:sldLayoutId id="2147483666" r:id="rId29"/>
    <p:sldLayoutId id="2147483667" r:id="rId30"/>
    <p:sldLayoutId id="2147483677" r:id="rId31"/>
    <p:sldLayoutId id="2147483678" r:id="rId32"/>
    <p:sldLayoutId id="2147483680" r:id="rId33"/>
    <p:sldLayoutId id="2147483653" r:id="rId34"/>
    <p:sldLayoutId id="2147483685" r:id="rId35"/>
    <p:sldLayoutId id="2147483694" r:id="rId36"/>
    <p:sldLayoutId id="2147483693" r:id="rId37"/>
  </p:sldLayoutIdLst>
  <p:txStyles>
    <p:titleStyle>
      <a:lvl1pPr algn="l" defTabSz="914400" rtl="0" eaLnBrk="1" latinLnBrk="0" hangingPunct="1">
        <a:lnSpc>
          <a:spcPct val="90000"/>
        </a:lnSpc>
        <a:spcBef>
          <a:spcPct val="0"/>
        </a:spcBef>
        <a:buNone/>
        <a:defRPr sz="4000" b="1" kern="1200">
          <a:solidFill>
            <a:schemeClr val="accent2">
              <a:lumMod val="90000"/>
              <a:lumOff val="1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569913"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258888"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601788"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hyperlink" Target="mailto:Virgil.Rook@dot.state.fl.us" TargetMode="External"/><Relationship Id="rId2" Type="http://schemas.openxmlformats.org/officeDocument/2006/relationships/hyperlink" Target="https://app.smartsheet.com/b/form/b65575d8f54b4af6a671ff4dab05945d" TargetMode="External"/><Relationship Id="rId1" Type="http://schemas.openxmlformats.org/officeDocument/2006/relationships/slideLayout" Target="../slideLayouts/slideLayout10.xml"/><Relationship Id="rId4" Type="http://schemas.openxmlformats.org/officeDocument/2006/relationships/hyperlink" Target="mailto:Yasir.Mercado@dot.state.f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77EC65-1543-9786-BBA3-8FD2D83AF765}"/>
              </a:ext>
            </a:extLst>
          </p:cNvPr>
          <p:cNvSpPr/>
          <p:nvPr/>
        </p:nvSpPr>
        <p:spPr>
          <a:xfrm>
            <a:off x="4864963" y="0"/>
            <a:ext cx="7327037" cy="6858000"/>
          </a:xfrm>
          <a:prstGeom prst="rect">
            <a:avLst/>
          </a:prstGeom>
          <a:solidFill>
            <a:srgbClr val="005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Map&#10;&#10;Description automatically generated">
            <a:extLst>
              <a:ext uri="{FF2B5EF4-FFF2-40B4-BE49-F238E27FC236}">
                <a16:creationId xmlns:a16="http://schemas.microsoft.com/office/drawing/2014/main" id="{EA385CAD-D2B8-86B1-7657-FD4AFBE988E7}"/>
              </a:ext>
            </a:extLst>
          </p:cNvPr>
          <p:cNvPicPr>
            <a:picLocks noChangeAspect="1"/>
          </p:cNvPicPr>
          <p:nvPr/>
        </p:nvPicPr>
        <p:blipFill rotWithShape="1">
          <a:blip r:embed="rId2">
            <a:extLst>
              <a:ext uri="{28A0092B-C50C-407E-A947-70E740481C1C}">
                <a14:useLocalDpi xmlns:a14="http://schemas.microsoft.com/office/drawing/2010/main" val="0"/>
              </a:ext>
            </a:extLst>
          </a:blip>
          <a:srcRect l="7491" b="2407"/>
          <a:stretch/>
        </p:blipFill>
        <p:spPr>
          <a:xfrm>
            <a:off x="5459767" y="1856769"/>
            <a:ext cx="6468074" cy="4437500"/>
          </a:xfrm>
          <a:prstGeom prst="rect">
            <a:avLst/>
          </a:prstGeom>
        </p:spPr>
      </p:pic>
      <p:sp>
        <p:nvSpPr>
          <p:cNvPr id="2" name="Title 1">
            <a:extLst>
              <a:ext uri="{FF2B5EF4-FFF2-40B4-BE49-F238E27FC236}">
                <a16:creationId xmlns:a16="http://schemas.microsoft.com/office/drawing/2014/main" id="{62BEE59C-4E30-470A-82C9-B4398ED43B05}"/>
              </a:ext>
            </a:extLst>
          </p:cNvPr>
          <p:cNvSpPr>
            <a:spLocks noGrp="1"/>
          </p:cNvSpPr>
          <p:nvPr>
            <p:ph type="title"/>
          </p:nvPr>
        </p:nvSpPr>
        <p:spPr>
          <a:xfrm>
            <a:off x="645261" y="457200"/>
            <a:ext cx="11414707" cy="1165861"/>
          </a:xfrm>
        </p:spPr>
        <p:txBody>
          <a:bodyPr/>
          <a:lstStyle/>
          <a:p>
            <a:r>
              <a:rPr lang="en-US" sz="3800" dirty="0"/>
              <a:t>Florida’s Turnpike/SR 91 Widening from Minneola/Hancock Road  to O’Brien Road</a:t>
            </a:r>
          </a:p>
        </p:txBody>
      </p:sp>
      <p:pic>
        <p:nvPicPr>
          <p:cNvPr id="7" name="Picture 6">
            <a:extLst>
              <a:ext uri="{FF2B5EF4-FFF2-40B4-BE49-F238E27FC236}">
                <a16:creationId xmlns:a16="http://schemas.microsoft.com/office/drawing/2014/main" id="{31EFC02E-B725-5918-6B99-FF48F7FAAE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6922" y="6577923"/>
            <a:ext cx="883919" cy="265515"/>
          </a:xfrm>
          <a:prstGeom prst="rect">
            <a:avLst/>
          </a:prstGeom>
        </p:spPr>
      </p:pic>
      <p:sp>
        <p:nvSpPr>
          <p:cNvPr id="3" name="Text Placeholder 2">
            <a:extLst>
              <a:ext uri="{FF2B5EF4-FFF2-40B4-BE49-F238E27FC236}">
                <a16:creationId xmlns:a16="http://schemas.microsoft.com/office/drawing/2014/main" id="{49345A55-7B76-4E52-A53D-78F2E43159F1}"/>
              </a:ext>
            </a:extLst>
          </p:cNvPr>
          <p:cNvSpPr>
            <a:spLocks noGrp="1"/>
          </p:cNvSpPr>
          <p:nvPr>
            <p:ph type="body" sz="quarter" idx="13"/>
          </p:nvPr>
        </p:nvSpPr>
        <p:spPr>
          <a:xfrm>
            <a:off x="645260" y="1865646"/>
            <a:ext cx="4370623" cy="4249719"/>
          </a:xfrm>
        </p:spPr>
        <p:txBody>
          <a:bodyPr>
            <a:normAutofit/>
          </a:bodyPr>
          <a:lstStyle/>
          <a:p>
            <a:r>
              <a:rPr lang="en-US" sz="2200" dirty="0"/>
              <a:t>Florida’s Turnpike Enterprise is widening Florida’s Turnpike/SR 91 from Minneola to O’Brien Road</a:t>
            </a:r>
          </a:p>
          <a:p>
            <a:r>
              <a:rPr lang="en-US" sz="2200" dirty="0"/>
              <a:t>Widening roadway from two to four lanes in each direction.</a:t>
            </a:r>
          </a:p>
          <a:p>
            <a:r>
              <a:rPr lang="en-US" sz="2200" dirty="0"/>
              <a:t>Reconstruction of all bridges within project limits</a:t>
            </a:r>
          </a:p>
          <a:p>
            <a:r>
              <a:rPr lang="en-US" sz="2200" dirty="0"/>
              <a:t>Construction began in Fall 2022</a:t>
            </a:r>
          </a:p>
          <a:p>
            <a:r>
              <a:rPr lang="en-US" sz="2200" dirty="0"/>
              <a:t>Anticipated completion in mid-2028</a:t>
            </a:r>
          </a:p>
        </p:txBody>
      </p:sp>
    </p:spTree>
    <p:extLst>
      <p:ext uri="{BB962C8B-B14F-4D97-AF65-F5344CB8AC3E}">
        <p14:creationId xmlns:p14="http://schemas.microsoft.com/office/powerpoint/2010/main" val="3998216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EE59C-4E30-470A-82C9-B4398ED43B05}"/>
              </a:ext>
            </a:extLst>
          </p:cNvPr>
          <p:cNvSpPr>
            <a:spLocks noGrp="1"/>
          </p:cNvSpPr>
          <p:nvPr>
            <p:ph type="title"/>
          </p:nvPr>
        </p:nvSpPr>
        <p:spPr>
          <a:xfrm>
            <a:off x="645261" y="457200"/>
            <a:ext cx="4307739" cy="1165861"/>
          </a:xfrm>
        </p:spPr>
        <p:txBody>
          <a:bodyPr/>
          <a:lstStyle/>
          <a:p>
            <a:r>
              <a:rPr lang="en-US" sz="3800" dirty="0"/>
              <a:t>Scrub Jay Lane Bridge Closure</a:t>
            </a:r>
          </a:p>
        </p:txBody>
      </p:sp>
      <p:sp>
        <p:nvSpPr>
          <p:cNvPr id="3" name="Text Placeholder 2">
            <a:extLst>
              <a:ext uri="{FF2B5EF4-FFF2-40B4-BE49-F238E27FC236}">
                <a16:creationId xmlns:a16="http://schemas.microsoft.com/office/drawing/2014/main" id="{49345A55-7B76-4E52-A53D-78F2E43159F1}"/>
              </a:ext>
            </a:extLst>
          </p:cNvPr>
          <p:cNvSpPr>
            <a:spLocks noGrp="1"/>
          </p:cNvSpPr>
          <p:nvPr>
            <p:ph type="body" sz="quarter" idx="13"/>
          </p:nvPr>
        </p:nvSpPr>
        <p:spPr>
          <a:xfrm>
            <a:off x="644524" y="1869441"/>
            <a:ext cx="3980742" cy="3342639"/>
          </a:xfrm>
        </p:spPr>
        <p:txBody>
          <a:bodyPr>
            <a:normAutofit/>
          </a:bodyPr>
          <a:lstStyle/>
          <a:p>
            <a:pPr>
              <a:spcAft>
                <a:spcPts val="1200"/>
              </a:spcAft>
            </a:pPr>
            <a:r>
              <a:rPr lang="en-US" sz="2200" dirty="0"/>
              <a:t>Scrub Jay Lane bridge will be closed, and traffic detoured</a:t>
            </a:r>
          </a:p>
          <a:p>
            <a:pPr>
              <a:spcAft>
                <a:spcPts val="1200"/>
              </a:spcAft>
            </a:pPr>
            <a:r>
              <a:rPr lang="en-US" sz="2200" dirty="0"/>
              <a:t>Full closure of the bridge will expedite construction activities</a:t>
            </a:r>
          </a:p>
          <a:p>
            <a:pPr>
              <a:spcAft>
                <a:spcPts val="1200"/>
              </a:spcAft>
            </a:pPr>
            <a:r>
              <a:rPr lang="en-US" sz="2200" dirty="0"/>
              <a:t>New Scrub Jay Lane bridge will open in approximately one year</a:t>
            </a:r>
          </a:p>
        </p:txBody>
      </p:sp>
      <p:sp>
        <p:nvSpPr>
          <p:cNvPr id="4" name="Rectangle 3">
            <a:extLst>
              <a:ext uri="{FF2B5EF4-FFF2-40B4-BE49-F238E27FC236}">
                <a16:creationId xmlns:a16="http://schemas.microsoft.com/office/drawing/2014/main" id="{3983AD92-900E-1C19-9D57-5A6B72618F08}"/>
              </a:ext>
            </a:extLst>
          </p:cNvPr>
          <p:cNvSpPr/>
          <p:nvPr/>
        </p:nvSpPr>
        <p:spPr>
          <a:xfrm>
            <a:off x="4873058" y="5080"/>
            <a:ext cx="2139519" cy="6858000"/>
          </a:xfrm>
          <a:prstGeom prst="rect">
            <a:avLst/>
          </a:prstGeom>
          <a:solidFill>
            <a:srgbClr val="005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video game&#10;&#10;Description automatically generated with medium confidence">
            <a:extLst>
              <a:ext uri="{FF2B5EF4-FFF2-40B4-BE49-F238E27FC236}">
                <a16:creationId xmlns:a16="http://schemas.microsoft.com/office/drawing/2014/main" id="{E246F911-246B-1CA6-445C-1BBE74369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759" y="0"/>
            <a:ext cx="6862241" cy="6862241"/>
          </a:xfrm>
          <a:prstGeom prst="rect">
            <a:avLst/>
          </a:prstGeom>
        </p:spPr>
      </p:pic>
      <p:pic>
        <p:nvPicPr>
          <p:cNvPr id="7" name="Picture 6">
            <a:extLst>
              <a:ext uri="{FF2B5EF4-FFF2-40B4-BE49-F238E27FC236}">
                <a16:creationId xmlns:a16="http://schemas.microsoft.com/office/drawing/2014/main" id="{4059978D-BA55-4525-6658-80FADBF67250}"/>
              </a:ext>
            </a:extLst>
          </p:cNvPr>
          <p:cNvPicPr>
            <a:picLocks noChangeAspect="1"/>
          </p:cNvPicPr>
          <p:nvPr/>
        </p:nvPicPr>
        <p:blipFill>
          <a:blip r:embed="rId3"/>
          <a:stretch>
            <a:fillRect/>
          </a:stretch>
        </p:blipFill>
        <p:spPr>
          <a:xfrm>
            <a:off x="813285" y="4553259"/>
            <a:ext cx="4059773" cy="152889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FD1736FB-604A-C88E-F4BF-B1B69FE163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6922" y="6577923"/>
            <a:ext cx="883919" cy="265515"/>
          </a:xfrm>
          <a:prstGeom prst="rect">
            <a:avLst/>
          </a:prstGeom>
        </p:spPr>
      </p:pic>
    </p:spTree>
    <p:extLst>
      <p:ext uri="{BB962C8B-B14F-4D97-AF65-F5344CB8AC3E}">
        <p14:creationId xmlns:p14="http://schemas.microsoft.com/office/powerpoint/2010/main" val="177051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0A0E91-46C8-D58A-B0E3-D81F066BB2AB}"/>
              </a:ext>
            </a:extLst>
          </p:cNvPr>
          <p:cNvSpPr/>
          <p:nvPr/>
        </p:nvSpPr>
        <p:spPr>
          <a:xfrm>
            <a:off x="4856481" y="0"/>
            <a:ext cx="7335519" cy="6858000"/>
          </a:xfrm>
          <a:prstGeom prst="rect">
            <a:avLst/>
          </a:prstGeom>
          <a:solidFill>
            <a:srgbClr val="005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FD3813-2304-4DC6-3867-8D1D16D5629D}"/>
              </a:ext>
            </a:extLst>
          </p:cNvPr>
          <p:cNvSpPr>
            <a:spLocks noGrp="1"/>
          </p:cNvSpPr>
          <p:nvPr>
            <p:ph type="title"/>
          </p:nvPr>
        </p:nvSpPr>
        <p:spPr/>
        <p:txBody>
          <a:bodyPr/>
          <a:lstStyle/>
          <a:p>
            <a:r>
              <a:rPr lang="en-US" sz="3800" dirty="0"/>
              <a:t>Scrub Jane Lane Bridge Detour</a:t>
            </a:r>
          </a:p>
        </p:txBody>
      </p:sp>
      <p:sp>
        <p:nvSpPr>
          <p:cNvPr id="3" name="Text Placeholder 2">
            <a:extLst>
              <a:ext uri="{FF2B5EF4-FFF2-40B4-BE49-F238E27FC236}">
                <a16:creationId xmlns:a16="http://schemas.microsoft.com/office/drawing/2014/main" id="{17957AA5-BDD8-CE90-8CDD-E29DAC8A9822}"/>
              </a:ext>
            </a:extLst>
          </p:cNvPr>
          <p:cNvSpPr>
            <a:spLocks noGrp="1"/>
          </p:cNvSpPr>
          <p:nvPr>
            <p:ph type="body" sz="quarter" idx="13"/>
          </p:nvPr>
        </p:nvSpPr>
        <p:spPr>
          <a:xfrm>
            <a:off x="644524" y="1623061"/>
            <a:ext cx="4100196" cy="4422631"/>
          </a:xfrm>
        </p:spPr>
        <p:txBody>
          <a:bodyPr>
            <a:normAutofit fontScale="92500" lnSpcReduction="10000"/>
          </a:bodyPr>
          <a:lstStyle/>
          <a:p>
            <a:r>
              <a:rPr lang="en-US" dirty="0"/>
              <a:t>Northbound Scrub Jay Lane traffic will be directed south to Citrus Gove Road, southeast on Citrus Grove Road to N. Hancock Road, north on N. Hancock Road to CR 561A and west on CR 561A to Scrub Jay Lane</a:t>
            </a:r>
          </a:p>
          <a:p>
            <a:endParaRPr lang="en-US" sz="1100" dirty="0"/>
          </a:p>
          <a:p>
            <a:r>
              <a:rPr lang="en-US" dirty="0"/>
              <a:t>Southbound Scrub Jay Lane traffic will be directed north to CR 561A, east on CR 561A to N. Hancock Road, south on N. Hancock Road to Citrus Grove Road and northwest on Citrus Grove Road to Scrub Jay Lane</a:t>
            </a:r>
          </a:p>
        </p:txBody>
      </p:sp>
      <p:pic>
        <p:nvPicPr>
          <p:cNvPr id="5" name="Picture 4">
            <a:extLst>
              <a:ext uri="{FF2B5EF4-FFF2-40B4-BE49-F238E27FC236}">
                <a16:creationId xmlns:a16="http://schemas.microsoft.com/office/drawing/2014/main" id="{3ABA06F6-E951-BF38-860F-C39609284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841" y="0"/>
            <a:ext cx="6214914" cy="6858000"/>
          </a:xfrm>
          <a:prstGeom prst="rect">
            <a:avLst/>
          </a:prstGeom>
        </p:spPr>
      </p:pic>
      <p:pic>
        <p:nvPicPr>
          <p:cNvPr id="4" name="Picture 3">
            <a:extLst>
              <a:ext uri="{FF2B5EF4-FFF2-40B4-BE49-F238E27FC236}">
                <a16:creationId xmlns:a16="http://schemas.microsoft.com/office/drawing/2014/main" id="{82314BDE-DF91-D3AC-87BC-3D0247B31372}"/>
              </a:ext>
            </a:extLst>
          </p:cNvPr>
          <p:cNvPicPr>
            <a:picLocks noChangeAspect="1"/>
          </p:cNvPicPr>
          <p:nvPr/>
        </p:nvPicPr>
        <p:blipFill>
          <a:blip r:embed="rId3"/>
          <a:stretch>
            <a:fillRect/>
          </a:stretch>
        </p:blipFill>
        <p:spPr>
          <a:xfrm rot="5400000">
            <a:off x="7563041" y="2811267"/>
            <a:ext cx="273359" cy="361674"/>
          </a:xfrm>
          <a:prstGeom prst="rect">
            <a:avLst/>
          </a:prstGeom>
        </p:spPr>
      </p:pic>
      <p:pic>
        <p:nvPicPr>
          <p:cNvPr id="7" name="Picture 6">
            <a:extLst>
              <a:ext uri="{FF2B5EF4-FFF2-40B4-BE49-F238E27FC236}">
                <a16:creationId xmlns:a16="http://schemas.microsoft.com/office/drawing/2014/main" id="{ED58BD44-3DA4-7387-11DD-E1526F7C62B9}"/>
              </a:ext>
            </a:extLst>
          </p:cNvPr>
          <p:cNvPicPr>
            <a:picLocks noChangeAspect="1"/>
          </p:cNvPicPr>
          <p:nvPr/>
        </p:nvPicPr>
        <p:blipFill>
          <a:blip r:embed="rId3"/>
          <a:stretch>
            <a:fillRect/>
          </a:stretch>
        </p:blipFill>
        <p:spPr>
          <a:xfrm rot="5400000">
            <a:off x="7563042" y="2075899"/>
            <a:ext cx="273358" cy="361673"/>
          </a:xfrm>
          <a:prstGeom prst="rect">
            <a:avLst/>
          </a:prstGeom>
        </p:spPr>
      </p:pic>
      <p:pic>
        <p:nvPicPr>
          <p:cNvPr id="8" name="Picture 7">
            <a:extLst>
              <a:ext uri="{FF2B5EF4-FFF2-40B4-BE49-F238E27FC236}">
                <a16:creationId xmlns:a16="http://schemas.microsoft.com/office/drawing/2014/main" id="{3EBC8C93-89E4-6BDF-FA88-91A8166FB2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6922" y="6577923"/>
            <a:ext cx="883919" cy="265515"/>
          </a:xfrm>
          <a:prstGeom prst="rect">
            <a:avLst/>
          </a:prstGeom>
        </p:spPr>
      </p:pic>
    </p:spTree>
    <p:extLst>
      <p:ext uri="{BB962C8B-B14F-4D97-AF65-F5344CB8AC3E}">
        <p14:creationId xmlns:p14="http://schemas.microsoft.com/office/powerpoint/2010/main" val="3054587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C03073-B153-F1C7-A1D3-C20C7C2E1D59}"/>
              </a:ext>
            </a:extLst>
          </p:cNvPr>
          <p:cNvSpPr/>
          <p:nvPr/>
        </p:nvSpPr>
        <p:spPr>
          <a:xfrm>
            <a:off x="5406501" y="1"/>
            <a:ext cx="248575" cy="130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BB9053-E3C6-9181-0132-67821CF29F79}"/>
              </a:ext>
            </a:extLst>
          </p:cNvPr>
          <p:cNvSpPr/>
          <p:nvPr/>
        </p:nvSpPr>
        <p:spPr>
          <a:xfrm>
            <a:off x="550416" y="1185343"/>
            <a:ext cx="2627790" cy="505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63896-F329-92FA-2FDC-C9BEECC899E3}"/>
              </a:ext>
            </a:extLst>
          </p:cNvPr>
          <p:cNvSpPr>
            <a:spLocks noGrp="1"/>
          </p:cNvSpPr>
          <p:nvPr>
            <p:ph type="title"/>
          </p:nvPr>
        </p:nvSpPr>
        <p:spPr>
          <a:xfrm>
            <a:off x="645262" y="457200"/>
            <a:ext cx="5009814" cy="728143"/>
          </a:xfrm>
        </p:spPr>
        <p:txBody>
          <a:bodyPr>
            <a:normAutofit fontScale="90000"/>
          </a:bodyPr>
          <a:lstStyle/>
          <a:p>
            <a:r>
              <a:rPr lang="en-US" sz="3800" dirty="0"/>
              <a:t>Benefits of Bridge Closure</a:t>
            </a:r>
          </a:p>
        </p:txBody>
      </p:sp>
      <p:sp>
        <p:nvSpPr>
          <p:cNvPr id="4" name="Text Placeholder 3">
            <a:extLst>
              <a:ext uri="{FF2B5EF4-FFF2-40B4-BE49-F238E27FC236}">
                <a16:creationId xmlns:a16="http://schemas.microsoft.com/office/drawing/2014/main" id="{42C85237-0278-142F-0D11-C670825B829A}"/>
              </a:ext>
            </a:extLst>
          </p:cNvPr>
          <p:cNvSpPr>
            <a:spLocks noGrp="1"/>
          </p:cNvSpPr>
          <p:nvPr>
            <p:ph type="body" sz="quarter" idx="15"/>
          </p:nvPr>
        </p:nvSpPr>
        <p:spPr/>
        <p:txBody>
          <a:bodyPr/>
          <a:lstStyle/>
          <a:p>
            <a:r>
              <a:rPr lang="en-US" dirty="0"/>
              <a:t>Community Impacts</a:t>
            </a:r>
          </a:p>
        </p:txBody>
      </p:sp>
      <p:sp>
        <p:nvSpPr>
          <p:cNvPr id="5" name="Text Placeholder 4">
            <a:extLst>
              <a:ext uri="{FF2B5EF4-FFF2-40B4-BE49-F238E27FC236}">
                <a16:creationId xmlns:a16="http://schemas.microsoft.com/office/drawing/2014/main" id="{B42CCC70-0AB5-F0D7-026A-A67318C557B1}"/>
              </a:ext>
            </a:extLst>
          </p:cNvPr>
          <p:cNvSpPr>
            <a:spLocks noGrp="1"/>
          </p:cNvSpPr>
          <p:nvPr>
            <p:ph type="body" sz="quarter" idx="16"/>
          </p:nvPr>
        </p:nvSpPr>
        <p:spPr/>
        <p:txBody>
          <a:bodyPr vert="horz" lIns="0" tIns="45720" rIns="0" bIns="45720" rtlCol="0">
            <a:normAutofit/>
          </a:bodyPr>
          <a:lstStyle/>
          <a:p>
            <a:pPr marL="285750" indent="-285750">
              <a:buChar char="•"/>
            </a:pPr>
            <a:r>
              <a:rPr lang="en-US" dirty="0"/>
              <a:t>Minimal impacts to residents</a:t>
            </a:r>
          </a:p>
          <a:p>
            <a:pPr marL="285750" indent="-285750">
              <a:buChar char="•"/>
            </a:pPr>
            <a:endParaRPr lang="en-US" dirty="0"/>
          </a:p>
          <a:p>
            <a:pPr marL="285750" indent="-285750">
              <a:buChar char="•"/>
            </a:pPr>
            <a:r>
              <a:rPr lang="en-US" dirty="0"/>
              <a:t>Minimal impacts to wastewater treatment facility</a:t>
            </a:r>
          </a:p>
        </p:txBody>
      </p:sp>
      <p:sp>
        <p:nvSpPr>
          <p:cNvPr id="6" name="Text Placeholder 5">
            <a:extLst>
              <a:ext uri="{FF2B5EF4-FFF2-40B4-BE49-F238E27FC236}">
                <a16:creationId xmlns:a16="http://schemas.microsoft.com/office/drawing/2014/main" id="{CDBC1132-D14E-FADC-8712-18762244A89F}"/>
              </a:ext>
            </a:extLst>
          </p:cNvPr>
          <p:cNvSpPr>
            <a:spLocks noGrp="1"/>
          </p:cNvSpPr>
          <p:nvPr>
            <p:ph type="body" sz="quarter" idx="17"/>
          </p:nvPr>
        </p:nvSpPr>
        <p:spPr/>
        <p:txBody>
          <a:bodyPr/>
          <a:lstStyle/>
          <a:p>
            <a:r>
              <a:rPr lang="en-US" dirty="0"/>
              <a:t>Expedite Construction</a:t>
            </a:r>
          </a:p>
        </p:txBody>
      </p:sp>
      <p:sp>
        <p:nvSpPr>
          <p:cNvPr id="7" name="Text Placeholder 6">
            <a:extLst>
              <a:ext uri="{FF2B5EF4-FFF2-40B4-BE49-F238E27FC236}">
                <a16:creationId xmlns:a16="http://schemas.microsoft.com/office/drawing/2014/main" id="{C14B0F85-B6F6-BF17-AF8F-DD46E18D8FD5}"/>
              </a:ext>
            </a:extLst>
          </p:cNvPr>
          <p:cNvSpPr>
            <a:spLocks noGrp="1"/>
          </p:cNvSpPr>
          <p:nvPr>
            <p:ph type="body" sz="quarter" idx="18"/>
          </p:nvPr>
        </p:nvSpPr>
        <p:spPr/>
        <p:txBody>
          <a:bodyPr/>
          <a:lstStyle/>
          <a:p>
            <a:pPr marL="285750" indent="-285750">
              <a:buFont typeface="Arial" panose="020B0604020202020204" pitchFamily="34" charset="0"/>
              <a:buChar char="•"/>
            </a:pPr>
            <a:r>
              <a:rPr lang="en-US" dirty="0"/>
              <a:t>Expedite construction by 6-9 months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Demolishing bridge allows complete equipment access</a:t>
            </a:r>
          </a:p>
        </p:txBody>
      </p:sp>
      <p:sp>
        <p:nvSpPr>
          <p:cNvPr id="8" name="Text Placeholder 7">
            <a:extLst>
              <a:ext uri="{FF2B5EF4-FFF2-40B4-BE49-F238E27FC236}">
                <a16:creationId xmlns:a16="http://schemas.microsoft.com/office/drawing/2014/main" id="{3A27E83C-B4B2-C4B9-7D7A-C4D3D36B275F}"/>
              </a:ext>
            </a:extLst>
          </p:cNvPr>
          <p:cNvSpPr>
            <a:spLocks noGrp="1"/>
          </p:cNvSpPr>
          <p:nvPr>
            <p:ph type="body" sz="quarter" idx="19"/>
          </p:nvPr>
        </p:nvSpPr>
        <p:spPr/>
        <p:txBody>
          <a:bodyPr/>
          <a:lstStyle/>
          <a:p>
            <a:r>
              <a:rPr lang="en-US" dirty="0"/>
              <a:t>Enhances Safety</a:t>
            </a:r>
          </a:p>
        </p:txBody>
      </p:sp>
      <p:sp>
        <p:nvSpPr>
          <p:cNvPr id="9" name="Text Placeholder 8">
            <a:extLst>
              <a:ext uri="{FF2B5EF4-FFF2-40B4-BE49-F238E27FC236}">
                <a16:creationId xmlns:a16="http://schemas.microsoft.com/office/drawing/2014/main" id="{DDCDC5AB-E593-8AC2-BC61-49095E0D859A}"/>
              </a:ext>
            </a:extLst>
          </p:cNvPr>
          <p:cNvSpPr>
            <a:spLocks noGrp="1"/>
          </p:cNvSpPr>
          <p:nvPr>
            <p:ph type="body" sz="quarter" idx="20"/>
          </p:nvPr>
        </p:nvSpPr>
        <p:spPr/>
        <p:txBody>
          <a:bodyPr/>
          <a:lstStyle/>
          <a:p>
            <a:pPr marL="285750" indent="-285750">
              <a:buFont typeface="Arial" panose="020B0604020202020204" pitchFamily="34" charset="0"/>
              <a:buChar char="•"/>
            </a:pPr>
            <a:r>
              <a:rPr lang="en-US" dirty="0"/>
              <a:t>Separates construction zone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Eliminates 24-hour one-way traffic flagging operations</a:t>
            </a:r>
          </a:p>
        </p:txBody>
      </p:sp>
      <p:pic>
        <p:nvPicPr>
          <p:cNvPr id="12" name="Picture 11">
            <a:extLst>
              <a:ext uri="{FF2B5EF4-FFF2-40B4-BE49-F238E27FC236}">
                <a16:creationId xmlns:a16="http://schemas.microsoft.com/office/drawing/2014/main" id="{66E5CD0C-A7AC-FC1C-2667-2E007EDFBD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299" y="3215928"/>
            <a:ext cx="1025848" cy="1001276"/>
          </a:xfrm>
          <a:prstGeom prst="rect">
            <a:avLst/>
          </a:prstGeom>
        </p:spPr>
      </p:pic>
      <p:pic>
        <p:nvPicPr>
          <p:cNvPr id="13" name="Picture 12">
            <a:extLst>
              <a:ext uri="{FF2B5EF4-FFF2-40B4-BE49-F238E27FC236}">
                <a16:creationId xmlns:a16="http://schemas.microsoft.com/office/drawing/2014/main" id="{570BE68D-0C94-5525-890E-ED61C83C0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299" y="1686910"/>
            <a:ext cx="1025848" cy="1001276"/>
          </a:xfrm>
          <a:prstGeom prst="rect">
            <a:avLst/>
          </a:prstGeom>
        </p:spPr>
      </p:pic>
      <p:pic>
        <p:nvPicPr>
          <p:cNvPr id="14" name="Picture 13">
            <a:extLst>
              <a:ext uri="{FF2B5EF4-FFF2-40B4-BE49-F238E27FC236}">
                <a16:creationId xmlns:a16="http://schemas.microsoft.com/office/drawing/2014/main" id="{E4042746-63A7-5A80-4B9D-B8592AF2EC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5299" y="4558202"/>
            <a:ext cx="1025848" cy="1001276"/>
          </a:xfrm>
          <a:prstGeom prst="rect">
            <a:avLst/>
          </a:prstGeom>
        </p:spPr>
      </p:pic>
      <p:sp>
        <p:nvSpPr>
          <p:cNvPr id="19" name="Rectangle 18">
            <a:extLst>
              <a:ext uri="{FF2B5EF4-FFF2-40B4-BE49-F238E27FC236}">
                <a16:creationId xmlns:a16="http://schemas.microsoft.com/office/drawing/2014/main" id="{865F958B-6C82-6EDE-12E5-E6D628E7795A}"/>
              </a:ext>
            </a:extLst>
          </p:cNvPr>
          <p:cNvSpPr/>
          <p:nvPr/>
        </p:nvSpPr>
        <p:spPr>
          <a:xfrm>
            <a:off x="5408351" y="6031230"/>
            <a:ext cx="246725" cy="82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4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E4FEC2-F0A2-4293-8F43-B285717A7E0B}"/>
              </a:ext>
            </a:extLst>
          </p:cNvPr>
          <p:cNvSpPr>
            <a:spLocks noGrp="1"/>
          </p:cNvSpPr>
          <p:nvPr>
            <p:ph idx="4294967295"/>
          </p:nvPr>
        </p:nvSpPr>
        <p:spPr>
          <a:xfrm>
            <a:off x="1210074" y="701336"/>
            <a:ext cx="9801225" cy="5566299"/>
          </a:xfrm>
        </p:spPr>
        <p:txBody>
          <a:bodyPr>
            <a:normAutofit fontScale="92500" lnSpcReduction="20000"/>
          </a:bodyPr>
          <a:lstStyle/>
          <a:p>
            <a:pPr marL="0" indent="0" algn="ctr">
              <a:buNone/>
            </a:pPr>
            <a:r>
              <a:rPr lang="en-US" sz="4000" b="1" dirty="0">
                <a:solidFill>
                  <a:schemeClr val="bg1"/>
                </a:solidFill>
              </a:rPr>
              <a:t>Have questions or comments?</a:t>
            </a:r>
          </a:p>
          <a:p>
            <a:pPr marL="0" indent="0" algn="ctr">
              <a:buNone/>
            </a:pPr>
            <a:r>
              <a:rPr lang="en-US" sz="3200" dirty="0">
                <a:solidFill>
                  <a:schemeClr val="bg1"/>
                </a:solidFill>
              </a:rPr>
              <a:t>Please contact the project team:</a:t>
            </a:r>
            <a:endParaRPr lang="en-US" sz="3600" dirty="0">
              <a:solidFill>
                <a:schemeClr val="bg1"/>
              </a:solidFill>
            </a:endParaRPr>
          </a:p>
          <a:p>
            <a:pPr marL="0" indent="0" algn="ctr">
              <a:buNone/>
            </a:pPr>
            <a:endParaRPr lang="en-US" sz="3200" dirty="0">
              <a:solidFill>
                <a:schemeClr val="bg1"/>
              </a:solidFill>
              <a:hlinkClick r:id="rId2">
                <a:extLst>
                  <a:ext uri="{A12FA001-AC4F-418D-AE19-62706E023703}">
                    <ahyp:hlinkClr xmlns:ahyp="http://schemas.microsoft.com/office/drawing/2018/hyperlinkcolor" val="tx"/>
                  </a:ext>
                </a:extLst>
              </a:hlinkClick>
            </a:endParaRPr>
          </a:p>
          <a:p>
            <a:pPr marL="0" indent="0" algn="ctr">
              <a:buNone/>
            </a:pPr>
            <a:r>
              <a:rPr lang="en-US" sz="3200" dirty="0">
                <a:solidFill>
                  <a:schemeClr val="bg1"/>
                </a:solidFill>
              </a:rPr>
              <a:t>Virgil Rook, P.E.</a:t>
            </a:r>
          </a:p>
          <a:p>
            <a:pPr marL="0" indent="0" algn="ctr">
              <a:buNone/>
            </a:pPr>
            <a:r>
              <a:rPr lang="en-US" sz="3200" dirty="0">
                <a:solidFill>
                  <a:schemeClr val="bg1"/>
                </a:solidFill>
              </a:rPr>
              <a:t>Project Manager</a:t>
            </a:r>
          </a:p>
          <a:p>
            <a:pPr marL="0" indent="0" algn="ctr">
              <a:buNone/>
            </a:pPr>
            <a:r>
              <a:rPr lang="en-US" sz="3200" dirty="0">
                <a:solidFill>
                  <a:schemeClr val="bg1"/>
                </a:solidFill>
                <a:hlinkClick r:id="rId3"/>
              </a:rPr>
              <a:t>Virgil.Rook@dot.state.fl.us</a:t>
            </a:r>
            <a:endParaRPr lang="en-US" sz="3200" dirty="0">
              <a:solidFill>
                <a:schemeClr val="bg1"/>
              </a:solidFill>
            </a:endParaRPr>
          </a:p>
          <a:p>
            <a:pPr marL="0" indent="0" algn="ctr">
              <a:buNone/>
            </a:pPr>
            <a:r>
              <a:rPr lang="en-US" sz="3200" dirty="0">
                <a:solidFill>
                  <a:schemeClr val="bg1"/>
                </a:solidFill>
              </a:rPr>
              <a:t>407-468-6240</a:t>
            </a:r>
          </a:p>
          <a:p>
            <a:pPr marL="0" indent="0" algn="ctr">
              <a:buNone/>
            </a:pPr>
            <a:endParaRPr lang="en-US" sz="3200" dirty="0">
              <a:solidFill>
                <a:schemeClr val="bg1"/>
              </a:solidFill>
            </a:endParaRPr>
          </a:p>
          <a:p>
            <a:pPr marL="0" indent="0" algn="ctr">
              <a:buNone/>
            </a:pPr>
            <a:r>
              <a:rPr lang="en-US" sz="3200" dirty="0">
                <a:solidFill>
                  <a:schemeClr val="bg1"/>
                </a:solidFill>
              </a:rPr>
              <a:t>Yasir Mercado</a:t>
            </a:r>
          </a:p>
          <a:p>
            <a:pPr marL="0" indent="0" algn="ctr">
              <a:buNone/>
            </a:pPr>
            <a:r>
              <a:rPr lang="en-US" sz="3200" dirty="0">
                <a:solidFill>
                  <a:schemeClr val="bg1"/>
                </a:solidFill>
              </a:rPr>
              <a:t>Community Outreach Specialist</a:t>
            </a:r>
          </a:p>
          <a:p>
            <a:pPr marL="0" indent="0" algn="ctr">
              <a:buNone/>
            </a:pPr>
            <a:r>
              <a:rPr lang="en-US" sz="3200" dirty="0">
                <a:solidFill>
                  <a:schemeClr val="bg1"/>
                </a:solidFill>
                <a:hlinkClick r:id="rId4"/>
              </a:rPr>
              <a:t>Yasir.Mercado@dot.state.fl.us</a:t>
            </a:r>
            <a:endParaRPr lang="en-US" sz="3200" dirty="0">
              <a:solidFill>
                <a:schemeClr val="bg1"/>
              </a:solidFill>
            </a:endParaRPr>
          </a:p>
          <a:p>
            <a:pPr marL="0" indent="0" algn="ctr">
              <a:buNone/>
            </a:pPr>
            <a:r>
              <a:rPr lang="en-US" sz="3200">
                <a:solidFill>
                  <a:schemeClr val="bg1"/>
                </a:solidFill>
              </a:rPr>
              <a:t>954-934-1138</a:t>
            </a:r>
            <a:endParaRPr lang="en-US" sz="3200" dirty="0">
              <a:solidFill>
                <a:schemeClr val="bg1"/>
              </a:solidFill>
            </a:endParaRPr>
          </a:p>
        </p:txBody>
      </p:sp>
    </p:spTree>
    <p:extLst>
      <p:ext uri="{BB962C8B-B14F-4D97-AF65-F5344CB8AC3E}">
        <p14:creationId xmlns:p14="http://schemas.microsoft.com/office/powerpoint/2010/main" val="4073131670"/>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A4A4A"/>
      </a:dk2>
      <a:lt2>
        <a:srgbClr val="E7E6E6"/>
      </a:lt2>
      <a:accent1>
        <a:srgbClr val="6CADA7"/>
      </a:accent1>
      <a:accent2>
        <a:srgbClr val="0D1A3E"/>
      </a:accent2>
      <a:accent3>
        <a:srgbClr val="C7E5E1"/>
      </a:accent3>
      <a:accent4>
        <a:srgbClr val="005D36"/>
      </a:accent4>
      <a:accent5>
        <a:srgbClr val="91A75E"/>
      </a:accent5>
      <a:accent6>
        <a:srgbClr val="D3DFBD"/>
      </a:accent6>
      <a:hlink>
        <a:srgbClr val="0563C1"/>
      </a:hlink>
      <a:folHlink>
        <a:srgbClr val="954F72"/>
      </a:folHlink>
    </a:clrScheme>
    <a:fontScheme name="Custom 3">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437863A58B1741A041C18CB9ACB2F1" ma:contentTypeVersion="5" ma:contentTypeDescription="Create a new document." ma:contentTypeScope="" ma:versionID="da2d598a0784b95425470f7f68c82cb9">
  <xsd:schema xmlns:xsd="http://www.w3.org/2001/XMLSchema" xmlns:xs="http://www.w3.org/2001/XMLSchema" xmlns:p="http://schemas.microsoft.com/office/2006/metadata/properties" xmlns:ns2="5e395bbe-1d2d-48f7-b657-58948fc4c428" xmlns:ns3="587dbf89-ed84-4447-95b7-4d7a63922517" targetNamespace="http://schemas.microsoft.com/office/2006/metadata/properties" ma:root="true" ma:fieldsID="1785c93d1aba4ba3f59abd8ca0ca5774" ns2:_="" ns3:_="">
    <xsd:import namespace="5e395bbe-1d2d-48f7-b657-58948fc4c428"/>
    <xsd:import namespace="587dbf89-ed84-4447-95b7-4d7a639225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395bbe-1d2d-48f7-b657-58948fc4c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7dbf89-ed84-4447-95b7-4d7a639225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87dbf89-ed84-4447-95b7-4d7a63922517">
      <UserInfo>
        <DisplayName>Kelly, Todd</DisplayName>
        <AccountId>603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3BBA5F-5F70-4896-AC4E-6A96D8822E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395bbe-1d2d-48f7-b657-58948fc4c428"/>
    <ds:schemaRef ds:uri="587dbf89-ed84-4447-95b7-4d7a639225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5C5657-2577-45A2-A8D9-47D4D5D3649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587dbf89-ed84-4447-95b7-4d7a63922517"/>
    <ds:schemaRef ds:uri="5e395bbe-1d2d-48f7-b657-58948fc4c428"/>
    <ds:schemaRef ds:uri="http://www.w3.org/XML/1998/namespace"/>
    <ds:schemaRef ds:uri="http://purl.org/dc/dcmitype/"/>
  </ds:schemaRefs>
</ds:datastoreItem>
</file>

<file path=customXml/itemProps3.xml><?xml version="1.0" encoding="utf-8"?>
<ds:datastoreItem xmlns:ds="http://schemas.openxmlformats.org/officeDocument/2006/customXml" ds:itemID="{7BBCD5D6-00B1-4204-BC7E-EFE6FB15F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Florida Turnpike Enterprise</Template>
  <TotalTime>2629</TotalTime>
  <Words>272</Words>
  <Application>Microsoft Office PowerPoint</Application>
  <PresentationFormat>Widescreen</PresentationFormat>
  <Paragraphs>39</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Source Sans Pro</vt:lpstr>
      <vt:lpstr>Source Sans Pro Semibold</vt:lpstr>
      <vt:lpstr>Office Theme</vt:lpstr>
      <vt:lpstr>Florida’s Turnpike/SR 91 Widening from Minneola/Hancock Road  to O’Brien Road</vt:lpstr>
      <vt:lpstr>Scrub Jay Lane Bridge Closure</vt:lpstr>
      <vt:lpstr>Scrub Jane Lane Bridge Detour</vt:lpstr>
      <vt:lpstr>Benefits of Bridge Closure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White, Kevin</dc:creator>
  <cp:lastModifiedBy>Mercado, Yasir</cp:lastModifiedBy>
  <cp:revision>115</cp:revision>
  <dcterms:created xsi:type="dcterms:W3CDTF">2020-05-18T11:41:27Z</dcterms:created>
  <dcterms:modified xsi:type="dcterms:W3CDTF">2023-02-20T16:30:48Z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0x01010091437863A58B1741A041C18CB9ACB2F1</vt:lpwstr>
  </property>
</Properties>
</file>